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9" r:id="rId2"/>
    <p:sldId id="312" r:id="rId3"/>
    <p:sldId id="335" r:id="rId4"/>
    <p:sldId id="340" r:id="rId5"/>
    <p:sldId id="341" r:id="rId6"/>
    <p:sldId id="336" r:id="rId7"/>
    <p:sldId id="339" r:id="rId8"/>
    <p:sldId id="318" r:id="rId9"/>
    <p:sldId id="33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96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F70E8-0118-BE4A-8FED-D3AF8AE4F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6C7810-CAD7-8548-B19C-5B7BE4C05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CB99A-6426-F043-9A46-FCF797C64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82807-1A29-B044-AF7E-74B16C070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19E84-168C-3D42-BDE6-669E653B4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26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0FB0-C79D-2A42-AFC7-EECFD95F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EB6D7D-3673-EF46-AE47-C51CA611B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F9298-AACD-8A46-AD8D-DE0185C1B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BA4A0-18D0-B649-A2A2-D4A71D4C1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CAE5A-0224-4C4F-BE23-61B381EEC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9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A95EA4-5962-2647-81ED-A1A9AE1D9B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2964E3-BAF9-9C45-AA15-1C1B57E6C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CFF0C-46C0-C34E-9D45-5C17F5655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DE751-B54A-3441-8417-A029D026A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42CFB-BEE9-EF4B-A93E-EBF07D71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92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96C78-6D7D-E746-8338-EF779829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4AFD-74FD-C540-8D37-68A5A991B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B6EDC-DB2E-8F43-B18F-8BAE21646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212D5-65D1-E345-A646-7E6EAA78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A1383-FA68-6D4D-BB39-32A419381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18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E1BF9-C4E3-764F-BED0-29CCB40F5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25E9F-DC5B-704E-A2CC-CAE259112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3C488-305A-784B-B729-4CF9FBA3A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09FD2-C7F4-D94E-9628-5FE865709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3CDE0-DC28-D149-A036-EADE594AF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0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8CA55-F355-4642-A6C5-F19FA169C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617E2-D509-5B41-B5B4-4FAB4457D8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8160F-EAE6-9D4D-9744-AE67DB32B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41C46-C73C-DB41-AEFC-52E7E05F1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2173F-DE56-7047-BAB1-7095A48BD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F0B54-1594-E44D-978D-3B210A69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52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C2585-0306-3A42-B2C0-D7A7DDAA9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D84F7-DDD5-014E-B58E-7BA604998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6C33A9-26D1-F648-83BA-F62515C87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99DFCC-8F2C-3F41-AEC8-8C94B8815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A5CD9D-8FE5-B540-B6AD-03B3E3AE7A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FD3EAC-6D3D-524C-8A23-CD34BE4A5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2/18/22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0E380C-0BE3-9840-884E-A6F897B49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9BAAA8-D9FF-3644-AC6B-E05A18DCF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8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2AFC4-545A-EF47-BB4C-21F2B389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9D3E8E-8933-B84C-B43C-F0CB8DDD3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2/18/22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69558-68AF-7743-BB4D-13DD63EB3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D3A5F-CD33-2549-9041-0C0A20AB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5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718908-B90F-464C-B0FF-D99FEFF0F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2/18/22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920D65-C28B-D24E-93C1-C74AFD3A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7EEE9-5B22-D549-AAB7-FF8C6EB74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63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96993-849D-6242-8B0E-165B1270F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F5208-E607-1649-B3E9-52F661B58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D4A181-042D-8B40-A345-25424CF98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A4B0C-86A4-8544-8C5A-BE066F697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50152E-7506-E64E-9609-55FC2FE1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15D48-DC72-9943-B4DE-7352992D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27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32E3-EA2B-DB44-A404-63D21936E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E9884B-2E38-7843-8019-D1A589B762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CAA67-9FDD-4648-917F-B92AD14AC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BF0741-8F23-8C40-A258-48F375768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C10B2-6903-084B-9F1E-E035BB9B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721D6C-842A-BE49-BA84-13CA7E0D9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5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A12ABC-929B-494C-9E36-96DF522BE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6A294-6E9D-254D-8323-5AEC535AF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375E9-1DBF-F44C-AA86-E7ED539E55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99904-4EBC-254A-8FF8-FBF157B12747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D01B7-2C3D-7548-A27D-D4AA661DA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A4455-4EEA-8A44-86D3-B57C20780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5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if"/><Relationship Id="rId3" Type="http://schemas.microsoft.com/office/2007/relationships/hdphoto" Target="../media/hdphoto1.wdp"/><Relationship Id="rId7" Type="http://schemas.openxmlformats.org/officeDocument/2006/relationships/image" Target="../media/image42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tif"/><Relationship Id="rId4" Type="http://schemas.openxmlformats.org/officeDocument/2006/relationships/image" Target="../media/image39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"/><Relationship Id="rId7" Type="http://schemas.openxmlformats.org/officeDocument/2006/relationships/image" Target="../media/image43.t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tif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"/><Relationship Id="rId7" Type="http://schemas.openxmlformats.org/officeDocument/2006/relationships/image" Target="../media/image43.t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tif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"/><Relationship Id="rId3" Type="http://schemas.microsoft.com/office/2007/relationships/hdphoto" Target="../media/hdphoto2.wdp"/><Relationship Id="rId7" Type="http://schemas.openxmlformats.org/officeDocument/2006/relationships/image" Target="../media/image42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tif"/><Relationship Id="rId4" Type="http://schemas.openxmlformats.org/officeDocument/2006/relationships/image" Target="../media/image43.t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ctangle 224">
            <a:extLst>
              <a:ext uri="{FF2B5EF4-FFF2-40B4-BE49-F238E27FC236}">
                <a16:creationId xmlns:a16="http://schemas.microsoft.com/office/drawing/2014/main" id="{157D4CD5-A6D8-5947-A323-54754B61B90A}"/>
              </a:ext>
            </a:extLst>
          </p:cNvPr>
          <p:cNvSpPr/>
          <p:nvPr/>
        </p:nvSpPr>
        <p:spPr>
          <a:xfrm>
            <a:off x="2066342" y="3459646"/>
            <a:ext cx="7584597" cy="464797"/>
          </a:xfrm>
          <a:prstGeom prst="rect">
            <a:avLst/>
          </a:prstGeom>
          <a:solidFill>
            <a:srgbClr val="D6DCE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10EF0660-8B9B-2942-8E04-5E72246E1209}"/>
              </a:ext>
            </a:extLst>
          </p:cNvPr>
          <p:cNvSpPr/>
          <p:nvPr/>
        </p:nvSpPr>
        <p:spPr>
          <a:xfrm>
            <a:off x="2066342" y="382672"/>
            <a:ext cx="7584597" cy="464797"/>
          </a:xfrm>
          <a:prstGeom prst="rect">
            <a:avLst/>
          </a:prstGeom>
          <a:solidFill>
            <a:srgbClr val="D6DCE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9561D9-A0D2-7E43-BA95-64ED9F740413}"/>
              </a:ext>
            </a:extLst>
          </p:cNvPr>
          <p:cNvSpPr/>
          <p:nvPr/>
        </p:nvSpPr>
        <p:spPr>
          <a:xfrm>
            <a:off x="3626491" y="2538671"/>
            <a:ext cx="788554" cy="384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891FB8-481D-144D-B22B-53060F187B5B}"/>
              </a:ext>
            </a:extLst>
          </p:cNvPr>
          <p:cNvSpPr/>
          <p:nvPr/>
        </p:nvSpPr>
        <p:spPr>
          <a:xfrm>
            <a:off x="3612826" y="1308193"/>
            <a:ext cx="588335" cy="588335"/>
          </a:xfrm>
          <a:prstGeom prst="ellipse">
            <a:avLst/>
          </a:prstGeom>
          <a:solidFill>
            <a:srgbClr val="44B647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665208-FE5C-0845-85E7-894E694478D0}"/>
              </a:ext>
            </a:extLst>
          </p:cNvPr>
          <p:cNvSpPr/>
          <p:nvPr/>
        </p:nvSpPr>
        <p:spPr>
          <a:xfrm>
            <a:off x="3612826" y="2479190"/>
            <a:ext cx="588335" cy="588335"/>
          </a:xfrm>
          <a:prstGeom prst="ellipse">
            <a:avLst/>
          </a:prstGeom>
          <a:solidFill>
            <a:srgbClr val="DE4735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4A3876-5D0C-B240-B710-5CFF89BF2C8A}"/>
                  </a:ext>
                </a:extLst>
              </p:cNvPr>
              <p:cNvSpPr txBox="1"/>
              <p:nvPr/>
            </p:nvSpPr>
            <p:spPr>
              <a:xfrm>
                <a:off x="4318882" y="2051485"/>
                <a:ext cx="13292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4A3876-5D0C-B240-B710-5CFF89BF2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882" y="2051485"/>
                <a:ext cx="132922" cy="184666"/>
              </a:xfrm>
              <a:prstGeom prst="rect">
                <a:avLst/>
              </a:prstGeom>
              <a:blipFill>
                <a:blip r:embed="rId2"/>
                <a:stretch>
                  <a:fillRect l="-8333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500F3A-3FE7-224F-ADAB-5609E67449D7}"/>
                  </a:ext>
                </a:extLst>
              </p:cNvPr>
              <p:cNvSpPr txBox="1"/>
              <p:nvPr/>
            </p:nvSpPr>
            <p:spPr>
              <a:xfrm>
                <a:off x="3256971" y="2697605"/>
                <a:ext cx="29161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500F3A-3FE7-224F-ADAB-5609E674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971" y="2697605"/>
                <a:ext cx="291618" cy="184666"/>
              </a:xfrm>
              <a:prstGeom prst="rect">
                <a:avLst/>
              </a:prstGeom>
              <a:blipFill>
                <a:blip r:embed="rId3"/>
                <a:stretch>
                  <a:fillRect l="-29167" t="-25000" r="-20833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911169-786B-0342-AB82-820DDE39E405}"/>
                  </a:ext>
                </a:extLst>
              </p:cNvPr>
              <p:cNvSpPr txBox="1"/>
              <p:nvPr/>
            </p:nvSpPr>
            <p:spPr>
              <a:xfrm>
                <a:off x="3272841" y="1507634"/>
                <a:ext cx="29161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911169-786B-0342-AB82-820DDE39E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841" y="1507634"/>
                <a:ext cx="291618" cy="184666"/>
              </a:xfrm>
              <a:prstGeom prst="rect">
                <a:avLst/>
              </a:prstGeom>
              <a:blipFill>
                <a:blip r:embed="rId4"/>
                <a:stretch>
                  <a:fillRect l="-29167" t="-18750" r="-12500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7AAA45-B201-EE43-AE74-642DD9777FF7}"/>
                  </a:ext>
                </a:extLst>
              </p:cNvPr>
              <p:cNvSpPr txBox="1"/>
              <p:nvPr/>
            </p:nvSpPr>
            <p:spPr>
              <a:xfrm>
                <a:off x="3341569" y="2053467"/>
                <a:ext cx="13292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7AAA45-B201-EE43-AE74-642DD9777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569" y="2053467"/>
                <a:ext cx="132922" cy="184666"/>
              </a:xfrm>
              <a:prstGeom prst="rect">
                <a:avLst/>
              </a:prstGeom>
              <a:blipFill>
                <a:blip r:embed="rId5"/>
                <a:stretch>
                  <a:fillRect l="-45455" r="-36364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FC2B518-780E-4E43-A119-9983A1F8B0F1}"/>
              </a:ext>
            </a:extLst>
          </p:cNvPr>
          <p:cNvSpPr txBox="1"/>
          <p:nvPr/>
        </p:nvSpPr>
        <p:spPr>
          <a:xfrm>
            <a:off x="3032067" y="870629"/>
            <a:ext cx="1577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Two-state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6C3F37-CC9B-FF49-A25B-7E05ABC94CBC}"/>
              </a:ext>
            </a:extLst>
          </p:cNvPr>
          <p:cNvSpPr txBox="1"/>
          <p:nvPr/>
        </p:nvSpPr>
        <p:spPr>
          <a:xfrm>
            <a:off x="6767180" y="872121"/>
            <a:ext cx="1676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Multi-state 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0B1349-4E51-E94A-9F60-2EC11D7E245C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6759514" y="2753445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9E8F3D-D7C0-1547-A55B-F5D3883720F1}"/>
              </a:ext>
            </a:extLst>
          </p:cNvPr>
          <p:cNvCxnSpPr>
            <a:cxnSpLocks/>
          </p:cNvCxnSpPr>
          <p:nvPr/>
        </p:nvCxnSpPr>
        <p:spPr>
          <a:xfrm>
            <a:off x="7539378" y="2759352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112788-684A-7E46-B4BE-1AEFE1FBF336}"/>
              </a:ext>
            </a:extLst>
          </p:cNvPr>
          <p:cNvSpPr txBox="1"/>
          <p:nvPr/>
        </p:nvSpPr>
        <p:spPr>
          <a:xfrm>
            <a:off x="7747451" y="2592776"/>
            <a:ext cx="458780" cy="3181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67" dirty="0"/>
              <a:t>. . .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0FA0B21-6F85-7543-9932-7889DD6880BE}"/>
              </a:ext>
            </a:extLst>
          </p:cNvPr>
          <p:cNvCxnSpPr>
            <a:cxnSpLocks/>
          </p:cNvCxnSpPr>
          <p:nvPr/>
        </p:nvCxnSpPr>
        <p:spPr>
          <a:xfrm>
            <a:off x="7539378" y="1581266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8CE8D95-FF96-3B45-9BFE-D6AC08C9906C}"/>
              </a:ext>
            </a:extLst>
          </p:cNvPr>
          <p:cNvSpPr txBox="1"/>
          <p:nvPr/>
        </p:nvSpPr>
        <p:spPr>
          <a:xfrm>
            <a:off x="7747451" y="1411393"/>
            <a:ext cx="458780" cy="3181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67" dirty="0"/>
              <a:t>. . .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45B3A4-FE80-0942-A657-2492AD1DC7D0}"/>
              </a:ext>
            </a:extLst>
          </p:cNvPr>
          <p:cNvCxnSpPr>
            <a:cxnSpLocks/>
          </p:cNvCxnSpPr>
          <p:nvPr/>
        </p:nvCxnSpPr>
        <p:spPr>
          <a:xfrm>
            <a:off x="8118407" y="1581266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D8E7EB-AB9A-DB45-9F2B-77AEB16DFA12}"/>
                  </a:ext>
                </a:extLst>
              </p:cNvPr>
              <p:cNvSpPr txBox="1"/>
              <p:nvPr/>
            </p:nvSpPr>
            <p:spPr>
              <a:xfrm>
                <a:off x="5706020" y="2053467"/>
                <a:ext cx="2591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D8E7EB-AB9A-DB45-9F2B-77AEB16DF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020" y="2053467"/>
                <a:ext cx="259110" cy="184666"/>
              </a:xfrm>
              <a:prstGeom prst="rect">
                <a:avLst/>
              </a:prstGeom>
              <a:blipFill>
                <a:blip r:embed="rId6"/>
                <a:stretch>
                  <a:fillRect l="-23810" r="-9524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E40BEC1-9478-884D-B08A-5140F4F7B112}"/>
                  </a:ext>
                </a:extLst>
              </p:cNvPr>
              <p:cNvSpPr txBox="1"/>
              <p:nvPr/>
            </p:nvSpPr>
            <p:spPr>
              <a:xfrm>
                <a:off x="5706020" y="1469417"/>
                <a:ext cx="41780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E40BEC1-9478-884D-B08A-5140F4F7B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020" y="1469417"/>
                <a:ext cx="417807" cy="184666"/>
              </a:xfrm>
              <a:prstGeom prst="rect">
                <a:avLst/>
              </a:prstGeom>
              <a:blipFill>
                <a:blip r:embed="rId7"/>
                <a:stretch>
                  <a:fillRect l="-20588" t="-25000" r="-5882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11039D-11C8-6048-AC65-80DAFFA2ED46}"/>
              </a:ext>
            </a:extLst>
          </p:cNvPr>
          <p:cNvCxnSpPr>
            <a:cxnSpLocks/>
          </p:cNvCxnSpPr>
          <p:nvPr/>
        </p:nvCxnSpPr>
        <p:spPr>
          <a:xfrm>
            <a:off x="6759513" y="1581266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91B6AD-93A7-964B-B297-8F807F9D069C}"/>
              </a:ext>
            </a:extLst>
          </p:cNvPr>
          <p:cNvCxnSpPr>
            <a:cxnSpLocks/>
          </p:cNvCxnSpPr>
          <p:nvPr/>
        </p:nvCxnSpPr>
        <p:spPr>
          <a:xfrm>
            <a:off x="8119517" y="2764077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F029C0D-9D6A-A84F-88A9-5F4B8D08033F}"/>
                  </a:ext>
                </a:extLst>
              </p:cNvPr>
              <p:cNvSpPr txBox="1"/>
              <p:nvPr/>
            </p:nvSpPr>
            <p:spPr>
              <a:xfrm>
                <a:off x="5693682" y="2659473"/>
                <a:ext cx="41780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F029C0D-9D6A-A84F-88A9-5F4B8D080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682" y="2659473"/>
                <a:ext cx="417807" cy="184666"/>
              </a:xfrm>
              <a:prstGeom prst="rect">
                <a:avLst/>
              </a:prstGeom>
              <a:blipFill>
                <a:blip r:embed="rId8"/>
                <a:stretch>
                  <a:fillRect l="-20588" t="-25000" r="-5882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00C523-6681-9349-A4D1-2F7AECEC5120}"/>
                  </a:ext>
                </a:extLst>
              </p:cNvPr>
              <p:cNvSpPr txBox="1"/>
              <p:nvPr/>
            </p:nvSpPr>
            <p:spPr>
              <a:xfrm>
                <a:off x="9097437" y="2049307"/>
                <a:ext cx="2591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00C523-6681-9349-A4D1-2F7AECEC5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437" y="2049307"/>
                <a:ext cx="259110" cy="184666"/>
              </a:xfrm>
              <a:prstGeom prst="rect">
                <a:avLst/>
              </a:prstGeom>
              <a:blipFill>
                <a:blip r:embed="rId9"/>
                <a:stretch>
                  <a:fillRect l="-9524"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5CAC20-A293-1242-BA8F-09277AF21604}"/>
                  </a:ext>
                </a:extLst>
              </p:cNvPr>
              <p:cNvSpPr txBox="1"/>
              <p:nvPr/>
            </p:nvSpPr>
            <p:spPr>
              <a:xfrm>
                <a:off x="6713679" y="1274389"/>
                <a:ext cx="2591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5CAC20-A293-1242-BA8F-09277AF2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679" y="1274389"/>
                <a:ext cx="259110" cy="184666"/>
              </a:xfrm>
              <a:prstGeom prst="rect">
                <a:avLst/>
              </a:prstGeom>
              <a:blipFill>
                <a:blip r:embed="rId10"/>
                <a:stretch>
                  <a:fillRect l="-4545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C9E1110-4F48-A44B-B141-266772FD572E}"/>
                  </a:ext>
                </a:extLst>
              </p:cNvPr>
              <p:cNvSpPr txBox="1"/>
              <p:nvPr/>
            </p:nvSpPr>
            <p:spPr>
              <a:xfrm>
                <a:off x="7021763" y="3076955"/>
                <a:ext cx="41780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C9E1110-4F48-A44B-B141-266772FD5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763" y="3076955"/>
                <a:ext cx="417807" cy="184666"/>
              </a:xfrm>
              <a:prstGeom prst="rect">
                <a:avLst/>
              </a:prstGeom>
              <a:blipFill>
                <a:blip r:embed="rId11"/>
                <a:stretch>
                  <a:fillRect l="-20588" t="-26667" r="-8824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8AD9F62-D4D1-7F45-B1D3-D6D20951D8F7}"/>
                  </a:ext>
                </a:extLst>
              </p:cNvPr>
              <p:cNvSpPr txBox="1"/>
              <p:nvPr/>
            </p:nvSpPr>
            <p:spPr>
              <a:xfrm>
                <a:off x="7530153" y="1289494"/>
                <a:ext cx="2591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8AD9F62-D4D1-7F45-B1D3-D6D20951D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153" y="1289494"/>
                <a:ext cx="259110" cy="184666"/>
              </a:xfrm>
              <a:prstGeom prst="rect">
                <a:avLst/>
              </a:prstGeom>
              <a:blipFill>
                <a:blip r:embed="rId12"/>
                <a:stretch>
                  <a:fillRect l="-4545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AAE0C8A-D1A3-2F44-B223-4443806C2A08}"/>
                  </a:ext>
                </a:extLst>
              </p:cNvPr>
              <p:cNvSpPr txBox="1"/>
              <p:nvPr/>
            </p:nvSpPr>
            <p:spPr>
              <a:xfrm>
                <a:off x="8065457" y="1286933"/>
                <a:ext cx="2591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AAE0C8A-D1A3-2F44-B223-4443806C2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457" y="1286933"/>
                <a:ext cx="259110" cy="184666"/>
              </a:xfrm>
              <a:prstGeom prst="rect">
                <a:avLst/>
              </a:prstGeom>
              <a:blipFill>
                <a:blip r:embed="rId13"/>
                <a:stretch>
                  <a:fillRect l="-9524"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3C45439-5788-D64C-B0F5-464FFD95B704}"/>
                  </a:ext>
                </a:extLst>
              </p:cNvPr>
              <p:cNvSpPr txBox="1"/>
              <p:nvPr/>
            </p:nvSpPr>
            <p:spPr>
              <a:xfrm>
                <a:off x="7525227" y="2443592"/>
                <a:ext cx="2591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3C45439-5788-D64C-B0F5-464FFD95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227" y="2443592"/>
                <a:ext cx="259110" cy="184666"/>
              </a:xfrm>
              <a:prstGeom prst="rect">
                <a:avLst/>
              </a:prstGeom>
              <a:blipFill>
                <a:blip r:embed="rId14"/>
                <a:stretch>
                  <a:fillRect l="-19048" r="-9524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D6ABE86-E065-C945-9EFA-865422337CB9}"/>
                  </a:ext>
                </a:extLst>
              </p:cNvPr>
              <p:cNvSpPr txBox="1"/>
              <p:nvPr/>
            </p:nvSpPr>
            <p:spPr>
              <a:xfrm>
                <a:off x="8064327" y="2443592"/>
                <a:ext cx="2591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D6ABE86-E065-C945-9EFA-865422337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327" y="2443592"/>
                <a:ext cx="259110" cy="184666"/>
              </a:xfrm>
              <a:prstGeom prst="rect">
                <a:avLst/>
              </a:prstGeom>
              <a:blipFill>
                <a:blip r:embed="rId15"/>
                <a:stretch>
                  <a:fillRect l="-23810" r="-9524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4EF4027-D646-5C48-8E05-827DD09C55E0}"/>
                  </a:ext>
                </a:extLst>
              </p:cNvPr>
              <p:cNvSpPr txBox="1"/>
              <p:nvPr/>
            </p:nvSpPr>
            <p:spPr>
              <a:xfrm>
                <a:off x="8354255" y="3062862"/>
                <a:ext cx="41780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4EF4027-D646-5C48-8E05-827DD09C5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255" y="3062862"/>
                <a:ext cx="417807" cy="184666"/>
              </a:xfrm>
              <a:prstGeom prst="rect">
                <a:avLst/>
              </a:prstGeom>
              <a:blipFill>
                <a:blip r:embed="rId16"/>
                <a:stretch>
                  <a:fillRect l="-20588" t="-18750" r="-8824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3495609-F38C-774B-8776-8A9580A12569}"/>
                  </a:ext>
                </a:extLst>
              </p:cNvPr>
              <p:cNvSpPr/>
              <p:nvPr/>
            </p:nvSpPr>
            <p:spPr>
              <a:xfrm>
                <a:off x="8303561" y="2459278"/>
                <a:ext cx="588335" cy="588335"/>
              </a:xfrm>
              <a:prstGeom prst="ellipse">
                <a:avLst/>
              </a:prstGeom>
              <a:solidFill>
                <a:srgbClr val="DE4735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3495609-F38C-774B-8776-8A9580A12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561" y="2459278"/>
                <a:ext cx="588335" cy="58833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68A49FAC-2E18-234F-8838-58B7783E838C}"/>
              </a:ext>
            </a:extLst>
          </p:cNvPr>
          <p:cNvSpPr txBox="1"/>
          <p:nvPr/>
        </p:nvSpPr>
        <p:spPr>
          <a:xfrm>
            <a:off x="2155530" y="872515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6291F62-6783-6247-B9A8-C183C1B9B5B2}"/>
              </a:ext>
            </a:extLst>
          </p:cNvPr>
          <p:cNvSpPr txBox="1"/>
          <p:nvPr/>
        </p:nvSpPr>
        <p:spPr>
          <a:xfrm>
            <a:off x="5023054" y="871733"/>
            <a:ext cx="309700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B6BB186-91D1-C149-907D-D8BA04BCEA31}"/>
              </a:ext>
            </a:extLst>
          </p:cNvPr>
          <p:cNvSpPr txBox="1"/>
          <p:nvPr/>
        </p:nvSpPr>
        <p:spPr>
          <a:xfrm>
            <a:off x="2151205" y="3975835"/>
            <a:ext cx="30168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C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9723CAD-0EC3-A94C-AE2F-99343FFD789B}"/>
              </a:ext>
            </a:extLst>
          </p:cNvPr>
          <p:cNvSpPr txBox="1"/>
          <p:nvPr/>
        </p:nvSpPr>
        <p:spPr>
          <a:xfrm>
            <a:off x="5024769" y="3971876"/>
            <a:ext cx="32412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D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1B72005-8DDC-7E47-95B0-B062FA82258C}"/>
              </a:ext>
            </a:extLst>
          </p:cNvPr>
          <p:cNvSpPr/>
          <p:nvPr/>
        </p:nvSpPr>
        <p:spPr>
          <a:xfrm>
            <a:off x="4052729" y="5029841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13B0E59-0E22-A24B-A816-754DF18FBFBE}"/>
              </a:ext>
            </a:extLst>
          </p:cNvPr>
          <p:cNvSpPr/>
          <p:nvPr/>
        </p:nvSpPr>
        <p:spPr>
          <a:xfrm>
            <a:off x="8475061" y="5055307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</a:p>
        </p:txBody>
      </p: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5F2FCA5E-1733-CE42-99FA-92A622A2E277}"/>
              </a:ext>
            </a:extLst>
          </p:cNvPr>
          <p:cNvCxnSpPr>
            <a:cxnSpLocks/>
            <a:stCxn id="99" idx="0"/>
            <a:endCxn id="100" idx="0"/>
          </p:cNvCxnSpPr>
          <p:nvPr/>
        </p:nvCxnSpPr>
        <p:spPr>
          <a:xfrm rot="16200000" flipH="1">
            <a:off x="3638785" y="4321731"/>
            <a:ext cx="3587" cy="1412635"/>
          </a:xfrm>
          <a:prstGeom prst="curvedConnector3">
            <a:avLst>
              <a:gd name="adj1" fmla="val -8655520"/>
            </a:avLst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105">
            <a:extLst>
              <a:ext uri="{FF2B5EF4-FFF2-40B4-BE49-F238E27FC236}">
                <a16:creationId xmlns:a16="http://schemas.microsoft.com/office/drawing/2014/main" id="{B3663EE0-549F-BA4D-AC6B-28C0EC85B7E9}"/>
              </a:ext>
            </a:extLst>
          </p:cNvPr>
          <p:cNvCxnSpPr>
            <a:cxnSpLocks/>
            <a:stCxn id="100" idx="4"/>
            <a:endCxn id="99" idx="4"/>
          </p:cNvCxnSpPr>
          <p:nvPr/>
        </p:nvCxnSpPr>
        <p:spPr>
          <a:xfrm rot="5400000" flipH="1">
            <a:off x="3638785" y="4910066"/>
            <a:ext cx="3587" cy="1412635"/>
          </a:xfrm>
          <a:prstGeom prst="curvedConnector3">
            <a:avLst>
              <a:gd name="adj1" fmla="val -7443885"/>
            </a:avLst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51E36456-A1CA-E34C-8A52-2980D1070535}"/>
              </a:ext>
            </a:extLst>
          </p:cNvPr>
          <p:cNvSpPr/>
          <p:nvPr/>
        </p:nvSpPr>
        <p:spPr>
          <a:xfrm>
            <a:off x="6643764" y="4325145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2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22C4FF3-7560-7141-9C10-DDF52F33E13D}"/>
              </a:ext>
            </a:extLst>
          </p:cNvPr>
          <p:cNvSpPr/>
          <p:nvPr/>
        </p:nvSpPr>
        <p:spPr>
          <a:xfrm>
            <a:off x="7936507" y="4325145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2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endParaRPr lang="en-US" sz="1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80C2E0E9-B4D9-524E-95DC-BEF9FDA72BD7}"/>
              </a:ext>
            </a:extLst>
          </p:cNvPr>
          <p:cNvCxnSpPr>
            <a:cxnSpLocks/>
            <a:stCxn id="102" idx="0"/>
            <a:endCxn id="107" idx="2"/>
          </p:cNvCxnSpPr>
          <p:nvPr/>
        </p:nvCxnSpPr>
        <p:spPr>
          <a:xfrm rot="5400000" flipH="1" flipV="1">
            <a:off x="6331901" y="4739110"/>
            <a:ext cx="431659" cy="192069"/>
          </a:xfrm>
          <a:prstGeom prst="curvedConnector2">
            <a:avLst/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>
            <a:extLst>
              <a:ext uri="{FF2B5EF4-FFF2-40B4-BE49-F238E27FC236}">
                <a16:creationId xmlns:a16="http://schemas.microsoft.com/office/drawing/2014/main" id="{D289F43A-1329-E64D-8C87-097FCCF04D89}"/>
              </a:ext>
            </a:extLst>
          </p:cNvPr>
          <p:cNvCxnSpPr>
            <a:cxnSpLocks/>
            <a:stCxn id="108" idx="6"/>
            <a:endCxn id="103" idx="0"/>
          </p:cNvCxnSpPr>
          <p:nvPr/>
        </p:nvCxnSpPr>
        <p:spPr>
          <a:xfrm>
            <a:off x="8524842" y="4619313"/>
            <a:ext cx="244387" cy="435995"/>
          </a:xfrm>
          <a:prstGeom prst="curvedConnector2">
            <a:avLst/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urved Connector 112">
            <a:extLst>
              <a:ext uri="{FF2B5EF4-FFF2-40B4-BE49-F238E27FC236}">
                <a16:creationId xmlns:a16="http://schemas.microsoft.com/office/drawing/2014/main" id="{41DB77BA-1763-DC41-8D89-E671C6006EED}"/>
              </a:ext>
            </a:extLst>
          </p:cNvPr>
          <p:cNvCxnSpPr>
            <a:cxnSpLocks/>
            <a:stCxn id="103" idx="3"/>
            <a:endCxn id="102" idx="5"/>
          </p:cNvCxnSpPr>
          <p:nvPr/>
        </p:nvCxnSpPr>
        <p:spPr>
          <a:xfrm rot="5400000" flipH="1">
            <a:off x="7608295" y="4604557"/>
            <a:ext cx="4335" cy="1901517"/>
          </a:xfrm>
          <a:prstGeom prst="curvedConnector3">
            <a:avLst>
              <a:gd name="adj1" fmla="val -7088528"/>
            </a:avLst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99EF1E11-178E-0141-BB1A-973357997876}"/>
              </a:ext>
            </a:extLst>
          </p:cNvPr>
          <p:cNvSpPr txBox="1"/>
          <p:nvPr/>
        </p:nvSpPr>
        <p:spPr>
          <a:xfrm>
            <a:off x="7417880" y="4231705"/>
            <a:ext cx="458780" cy="3181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67" dirty="0"/>
              <a:t>. . . </a:t>
            </a:r>
          </a:p>
        </p:txBody>
      </p:sp>
      <p:cxnSp>
        <p:nvCxnSpPr>
          <p:cNvPr id="125" name="Curved Connector 124">
            <a:extLst>
              <a:ext uri="{FF2B5EF4-FFF2-40B4-BE49-F238E27FC236}">
                <a16:creationId xmlns:a16="http://schemas.microsoft.com/office/drawing/2014/main" id="{29360B97-8F3B-0540-9F20-11E2E01A1A50}"/>
              </a:ext>
            </a:extLst>
          </p:cNvPr>
          <p:cNvCxnSpPr>
            <a:cxnSpLocks/>
            <a:stCxn id="107" idx="7"/>
          </p:cNvCxnSpPr>
          <p:nvPr/>
        </p:nvCxnSpPr>
        <p:spPr>
          <a:xfrm rot="5400000" flipH="1" flipV="1">
            <a:off x="7208400" y="4261393"/>
            <a:ext cx="87451" cy="212372"/>
          </a:xfrm>
          <a:prstGeom prst="curvedConnector2">
            <a:avLst/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35B365CF-52EB-A64E-B3A5-666F32656C7E}"/>
              </a:ext>
            </a:extLst>
          </p:cNvPr>
          <p:cNvCxnSpPr>
            <a:cxnSpLocks/>
            <a:endCxn id="108" idx="1"/>
          </p:cNvCxnSpPr>
          <p:nvPr/>
        </p:nvCxnSpPr>
        <p:spPr>
          <a:xfrm>
            <a:off x="7832810" y="4304130"/>
            <a:ext cx="189857" cy="107175"/>
          </a:xfrm>
          <a:prstGeom prst="curvedConnector2">
            <a:avLst/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774630F-B55A-2E40-9B19-8FA1CFA6F94D}"/>
              </a:ext>
            </a:extLst>
          </p:cNvPr>
          <p:cNvCxnSpPr>
            <a:cxnSpLocks/>
            <a:stCxn id="102" idx="6"/>
          </p:cNvCxnSpPr>
          <p:nvPr/>
        </p:nvCxnSpPr>
        <p:spPr>
          <a:xfrm>
            <a:off x="6745863" y="5345140"/>
            <a:ext cx="663124" cy="11142"/>
          </a:xfrm>
          <a:prstGeom prst="straightConnector1">
            <a:avLst/>
          </a:prstGeom>
          <a:ln w="28575">
            <a:solidFill>
              <a:srgbClr val="DF4535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75371B2-D201-7041-9940-2BA987ED94A3}"/>
              </a:ext>
            </a:extLst>
          </p:cNvPr>
          <p:cNvCxnSpPr>
            <a:cxnSpLocks/>
            <a:stCxn id="107" idx="5"/>
          </p:cNvCxnSpPr>
          <p:nvPr/>
        </p:nvCxnSpPr>
        <p:spPr>
          <a:xfrm>
            <a:off x="7145940" y="4827322"/>
            <a:ext cx="346134" cy="318754"/>
          </a:xfrm>
          <a:prstGeom prst="straightConnector1">
            <a:avLst/>
          </a:prstGeom>
          <a:ln w="28575">
            <a:solidFill>
              <a:srgbClr val="DF4535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6129F37E-ED41-FA47-8569-7F75BB8F7DD4}"/>
              </a:ext>
            </a:extLst>
          </p:cNvPr>
          <p:cNvCxnSpPr>
            <a:cxnSpLocks/>
            <a:stCxn id="108" idx="3"/>
          </p:cNvCxnSpPr>
          <p:nvPr/>
        </p:nvCxnSpPr>
        <p:spPr>
          <a:xfrm flipH="1">
            <a:off x="7730426" y="4827322"/>
            <a:ext cx="292241" cy="318754"/>
          </a:xfrm>
          <a:prstGeom prst="straightConnector1">
            <a:avLst/>
          </a:prstGeom>
          <a:ln w="28575">
            <a:solidFill>
              <a:srgbClr val="DF4535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2121F90B-E512-CA48-AEF8-7CCB57C0B3A4}"/>
              </a:ext>
            </a:extLst>
          </p:cNvPr>
          <p:cNvSpPr txBox="1"/>
          <p:nvPr/>
        </p:nvSpPr>
        <p:spPr>
          <a:xfrm>
            <a:off x="7538896" y="5167509"/>
            <a:ext cx="197170" cy="28732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867" b="1" dirty="0">
                <a:solidFill>
                  <a:srgbClr val="DF4535"/>
                </a:solidFill>
              </a:rPr>
              <a:t>∅</a:t>
            </a:r>
            <a:r>
              <a:rPr lang="en-US" sz="1600" dirty="0">
                <a:solidFill>
                  <a:srgbClr val="DF4535"/>
                </a:solidFill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79D06FE-1B19-804D-AD77-6216BE343619}"/>
                  </a:ext>
                </a:extLst>
              </p:cNvPr>
              <p:cNvSpPr txBox="1"/>
              <p:nvPr/>
            </p:nvSpPr>
            <p:spPr>
              <a:xfrm>
                <a:off x="3591659" y="4687956"/>
                <a:ext cx="148374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79D06FE-1B19-804D-AD77-6216BE343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659" y="4687956"/>
                <a:ext cx="148374" cy="225767"/>
              </a:xfrm>
              <a:prstGeom prst="rect">
                <a:avLst/>
              </a:prstGeom>
              <a:blipFill>
                <a:blip r:embed="rId18"/>
                <a:stretch>
                  <a:fillRect l="-15385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04B14E65-2B89-FE45-87FD-676347B459F6}"/>
                  </a:ext>
                </a:extLst>
              </p:cNvPr>
              <p:cNvSpPr txBox="1"/>
              <p:nvPr/>
            </p:nvSpPr>
            <p:spPr>
              <a:xfrm>
                <a:off x="3594881" y="5596955"/>
                <a:ext cx="152286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04B14E65-2B89-FE45-87FD-676347B45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881" y="5596955"/>
                <a:ext cx="152286" cy="225767"/>
              </a:xfrm>
              <a:prstGeom prst="rect">
                <a:avLst/>
              </a:prstGeom>
              <a:blipFill>
                <a:blip r:embed="rId19"/>
                <a:stretch>
                  <a:fillRect l="-30769" r="-23077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BD56D35E-C07F-6B4B-AC0F-42AF0AA38E3E}"/>
                  </a:ext>
                </a:extLst>
              </p:cNvPr>
              <p:cNvSpPr txBox="1"/>
              <p:nvPr/>
            </p:nvSpPr>
            <p:spPr>
              <a:xfrm>
                <a:off x="6494288" y="4757159"/>
                <a:ext cx="148374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BD56D35E-C07F-6B4B-AC0F-42AF0AA38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288" y="4757159"/>
                <a:ext cx="148374" cy="225767"/>
              </a:xfrm>
              <a:prstGeom prst="rect">
                <a:avLst/>
              </a:prstGeom>
              <a:blipFill>
                <a:blip r:embed="rId20"/>
                <a:stretch>
                  <a:fillRect l="-15385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B42DBB9-2209-934E-AABE-29D30A5186E8}"/>
                  </a:ext>
                </a:extLst>
              </p:cNvPr>
              <p:cNvSpPr txBox="1"/>
              <p:nvPr/>
            </p:nvSpPr>
            <p:spPr>
              <a:xfrm>
                <a:off x="7574507" y="5616731"/>
                <a:ext cx="152286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B42DBB9-2209-934E-AABE-29D30A518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507" y="5616731"/>
                <a:ext cx="152286" cy="225767"/>
              </a:xfrm>
              <a:prstGeom prst="rect">
                <a:avLst/>
              </a:prstGeom>
              <a:blipFill>
                <a:blip r:embed="rId21"/>
                <a:stretch>
                  <a:fillRect l="-30769" r="-23077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TextBox 161">
            <a:extLst>
              <a:ext uri="{FF2B5EF4-FFF2-40B4-BE49-F238E27FC236}">
                <a16:creationId xmlns:a16="http://schemas.microsoft.com/office/drawing/2014/main" id="{B62007C2-C9D1-184F-A23F-842102C05D4B}"/>
              </a:ext>
            </a:extLst>
          </p:cNvPr>
          <p:cNvSpPr txBox="1"/>
          <p:nvPr/>
        </p:nvSpPr>
        <p:spPr>
          <a:xfrm>
            <a:off x="3002946" y="3910051"/>
            <a:ext cx="1577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Two-state model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DC54091-0339-0044-B2DE-629490EB5B22}"/>
              </a:ext>
            </a:extLst>
          </p:cNvPr>
          <p:cNvSpPr txBox="1"/>
          <p:nvPr/>
        </p:nvSpPr>
        <p:spPr>
          <a:xfrm>
            <a:off x="4929525" y="3517855"/>
            <a:ext cx="1616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Dormancy model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86A860F-08B1-E34F-A00F-F72EEA69E95C}"/>
              </a:ext>
            </a:extLst>
          </p:cNvPr>
          <p:cNvSpPr txBox="1"/>
          <p:nvPr/>
        </p:nvSpPr>
        <p:spPr>
          <a:xfrm>
            <a:off x="4675845" y="435798"/>
            <a:ext cx="2121863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u="sng" dirty="0"/>
              <a:t>Environmental model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07BCD03-A4B3-7841-B20F-BF922A838712}"/>
              </a:ext>
            </a:extLst>
          </p:cNvPr>
          <p:cNvSpPr txBox="1"/>
          <p:nvPr/>
        </p:nvSpPr>
        <p:spPr>
          <a:xfrm>
            <a:off x="6794546" y="3924899"/>
            <a:ext cx="1676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Multi-state model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EB129BEF-6962-8E4B-92DA-4A3051735FAF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3228428" y="5320422"/>
            <a:ext cx="342477" cy="10393"/>
          </a:xfrm>
          <a:prstGeom prst="straightConnector1">
            <a:avLst/>
          </a:prstGeom>
          <a:ln w="28575">
            <a:solidFill>
              <a:srgbClr val="DF4535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B7672E66-5555-E44C-9797-9C83430F4B2B}"/>
              </a:ext>
            </a:extLst>
          </p:cNvPr>
          <p:cNvSpPr txBox="1"/>
          <p:nvPr/>
        </p:nvSpPr>
        <p:spPr>
          <a:xfrm>
            <a:off x="3596483" y="5174886"/>
            <a:ext cx="197170" cy="28732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867" b="1" dirty="0">
                <a:solidFill>
                  <a:srgbClr val="DF4535"/>
                </a:solidFill>
              </a:rPr>
              <a:t>∅</a:t>
            </a:r>
            <a:r>
              <a:rPr lang="en-US" sz="1600" dirty="0">
                <a:solidFill>
                  <a:srgbClr val="DF4535"/>
                </a:solidFill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ABA2AF5C-8D8B-CE45-907D-0456F47C7714}"/>
                  </a:ext>
                </a:extLst>
              </p:cNvPr>
              <p:cNvSpPr txBox="1"/>
              <p:nvPr/>
            </p:nvSpPr>
            <p:spPr>
              <a:xfrm>
                <a:off x="2367065" y="5239097"/>
                <a:ext cx="137153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67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ABA2AF5C-8D8B-CE45-907D-0456F47C7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065" y="5239097"/>
                <a:ext cx="137153" cy="225767"/>
              </a:xfrm>
              <a:prstGeom prst="rect">
                <a:avLst/>
              </a:prstGeom>
              <a:blipFill>
                <a:blip r:embed="rId22"/>
                <a:stretch>
                  <a:fillRect l="-16667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EAF8488-39C0-4945-9E60-C2AEC89CD205}"/>
                  </a:ext>
                </a:extLst>
              </p:cNvPr>
              <p:cNvSpPr txBox="1"/>
              <p:nvPr/>
            </p:nvSpPr>
            <p:spPr>
              <a:xfrm>
                <a:off x="3306721" y="5109841"/>
                <a:ext cx="158248" cy="2257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DF453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67" dirty="0">
                  <a:solidFill>
                    <a:srgbClr val="DF4535"/>
                  </a:solidFill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EAF8488-39C0-4945-9E60-C2AEC89CD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721" y="5109841"/>
                <a:ext cx="158248" cy="225767"/>
              </a:xfrm>
              <a:prstGeom prst="rect">
                <a:avLst/>
              </a:prstGeom>
              <a:blipFill>
                <a:blip r:embed="rId23"/>
                <a:stretch>
                  <a:fillRect l="-30769" r="-2307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3A4DA968-2610-9841-81E7-63C9F60557A8}"/>
                  </a:ext>
                </a:extLst>
              </p:cNvPr>
              <p:cNvSpPr txBox="1"/>
              <p:nvPr/>
            </p:nvSpPr>
            <p:spPr>
              <a:xfrm>
                <a:off x="6932528" y="5116161"/>
                <a:ext cx="158248" cy="225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DF453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67" dirty="0">
                  <a:solidFill>
                    <a:srgbClr val="DF4535"/>
                  </a:solidFill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3A4DA968-2610-9841-81E7-63C9F6055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528" y="5116161"/>
                <a:ext cx="158248" cy="225767"/>
              </a:xfrm>
              <a:prstGeom prst="rect">
                <a:avLst/>
              </a:prstGeom>
              <a:blipFill>
                <a:blip r:embed="rId24"/>
                <a:stretch>
                  <a:fillRect l="-21429" r="-21429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B8C3F483-DAC7-A848-8114-4DEA6E316EEF}"/>
                  </a:ext>
                </a:extLst>
              </p:cNvPr>
              <p:cNvSpPr txBox="1"/>
              <p:nvPr/>
            </p:nvSpPr>
            <p:spPr>
              <a:xfrm>
                <a:off x="7288391" y="4750983"/>
                <a:ext cx="158248" cy="225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DF453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67" dirty="0">
                  <a:solidFill>
                    <a:srgbClr val="DF4535"/>
                  </a:solidFill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B8C3F483-DAC7-A848-8114-4DEA6E316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391" y="4750983"/>
                <a:ext cx="158248" cy="225767"/>
              </a:xfrm>
              <a:prstGeom prst="rect">
                <a:avLst/>
              </a:prstGeom>
              <a:blipFill>
                <a:blip r:embed="rId25"/>
                <a:stretch>
                  <a:fillRect l="-30769" r="-23077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8F4756CD-23DC-804D-AA2C-9F469B3E7F84}"/>
                  </a:ext>
                </a:extLst>
              </p:cNvPr>
              <p:cNvSpPr txBox="1"/>
              <p:nvPr/>
            </p:nvSpPr>
            <p:spPr>
              <a:xfrm>
                <a:off x="7746969" y="4741163"/>
                <a:ext cx="158248" cy="225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DF453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67" dirty="0">
                  <a:solidFill>
                    <a:srgbClr val="DF4535"/>
                  </a:solidFill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8F4756CD-23DC-804D-AA2C-9F469B3E7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969" y="4741163"/>
                <a:ext cx="158248" cy="225767"/>
              </a:xfrm>
              <a:prstGeom prst="rect">
                <a:avLst/>
              </a:prstGeom>
              <a:blipFill>
                <a:blip r:embed="rId26"/>
                <a:stretch>
                  <a:fillRect l="-30769" r="-23077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Rectangle 211">
            <a:extLst>
              <a:ext uri="{FF2B5EF4-FFF2-40B4-BE49-F238E27FC236}">
                <a16:creationId xmlns:a16="http://schemas.microsoft.com/office/drawing/2014/main" id="{50E1EC0A-DB78-0C4D-8B72-8D82C20DFE46}"/>
              </a:ext>
            </a:extLst>
          </p:cNvPr>
          <p:cNvSpPr/>
          <p:nvPr/>
        </p:nvSpPr>
        <p:spPr>
          <a:xfrm>
            <a:off x="6660185" y="1782210"/>
            <a:ext cx="162199" cy="826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4971FAB-6D43-C74E-B66A-A966765FA4C4}"/>
                  </a:ext>
                </a:extLst>
              </p:cNvPr>
              <p:cNvSpPr/>
              <p:nvPr/>
            </p:nvSpPr>
            <p:spPr>
              <a:xfrm>
                <a:off x="6171177" y="2459278"/>
                <a:ext cx="588335" cy="588335"/>
              </a:xfrm>
              <a:prstGeom prst="ellipse">
                <a:avLst/>
              </a:prstGeom>
              <a:solidFill>
                <a:srgbClr val="DE4735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4971FAB-6D43-C74E-B66A-A966765FA4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177" y="2459278"/>
                <a:ext cx="588335" cy="588335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63780B2-9A80-1F41-9E65-E80EEF7E6E83}"/>
                  </a:ext>
                </a:extLst>
              </p:cNvPr>
              <p:cNvSpPr txBox="1"/>
              <p:nvPr/>
            </p:nvSpPr>
            <p:spPr>
              <a:xfrm>
                <a:off x="6699054" y="2461294"/>
                <a:ext cx="2591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63780B2-9A80-1F41-9E65-E80EEF7E6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054" y="2461294"/>
                <a:ext cx="259110" cy="184666"/>
              </a:xfrm>
              <a:prstGeom prst="rect">
                <a:avLst/>
              </a:prstGeom>
              <a:blipFill>
                <a:blip r:embed="rId28"/>
                <a:stretch>
                  <a:fillRect l="-19048" r="-9524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7310367-042D-D24B-8519-83C294D5555A}"/>
                  </a:ext>
                </a:extLst>
              </p:cNvPr>
              <p:cNvSpPr/>
              <p:nvPr/>
            </p:nvSpPr>
            <p:spPr>
              <a:xfrm>
                <a:off x="6171177" y="1288281"/>
                <a:ext cx="588335" cy="588335"/>
              </a:xfrm>
              <a:prstGeom prst="ellipse">
                <a:avLst/>
              </a:prstGeom>
              <a:solidFill>
                <a:srgbClr val="44B647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7310367-042D-D24B-8519-83C294D55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177" y="1288281"/>
                <a:ext cx="588335" cy="588335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6950683-B951-344D-9E58-1506D1FD23BE}"/>
                  </a:ext>
                </a:extLst>
              </p:cNvPr>
              <p:cNvSpPr txBox="1"/>
              <p:nvPr/>
            </p:nvSpPr>
            <p:spPr>
              <a:xfrm>
                <a:off x="7221488" y="4371102"/>
                <a:ext cx="186205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67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467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6950683-B951-344D-9E58-1506D1FD2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488" y="4371102"/>
                <a:ext cx="186205" cy="225767"/>
              </a:xfrm>
              <a:prstGeom prst="rect">
                <a:avLst/>
              </a:prstGeom>
              <a:blipFill>
                <a:blip r:embed="rId30"/>
                <a:stretch>
                  <a:fillRect l="-25000" r="-625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F77C2DA3-954B-8243-9D47-BC61EB9696C8}"/>
                  </a:ext>
                </a:extLst>
              </p:cNvPr>
              <p:cNvSpPr txBox="1"/>
              <p:nvPr/>
            </p:nvSpPr>
            <p:spPr>
              <a:xfrm>
                <a:off x="8510993" y="4697502"/>
                <a:ext cx="202491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F77C2DA3-954B-8243-9D47-BC61EB969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0993" y="4697502"/>
                <a:ext cx="202491" cy="225767"/>
              </a:xfrm>
              <a:prstGeom prst="rect">
                <a:avLst/>
              </a:prstGeom>
              <a:blipFill>
                <a:blip r:embed="rId31"/>
                <a:stretch>
                  <a:fillRect l="-25000" r="-625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B3236119-C756-DD46-987A-A97908530B3B}"/>
                  </a:ext>
                </a:extLst>
              </p:cNvPr>
              <p:cNvSpPr txBox="1"/>
              <p:nvPr/>
            </p:nvSpPr>
            <p:spPr>
              <a:xfrm>
                <a:off x="7028229" y="1876434"/>
                <a:ext cx="41780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B3236119-C756-DD46-987A-A97908530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229" y="1876434"/>
                <a:ext cx="417807" cy="184666"/>
              </a:xfrm>
              <a:prstGeom prst="rect">
                <a:avLst/>
              </a:prstGeom>
              <a:blipFill>
                <a:blip r:embed="rId32"/>
                <a:stretch>
                  <a:fillRect l="-20588" t="-18750" r="-5882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B76C7878-2BC9-8F4E-99EC-21EBB641CC56}"/>
                  </a:ext>
                </a:extLst>
              </p:cNvPr>
              <p:cNvSpPr txBox="1"/>
              <p:nvPr/>
            </p:nvSpPr>
            <p:spPr>
              <a:xfrm>
                <a:off x="8361133" y="1892150"/>
                <a:ext cx="41780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B76C7878-2BC9-8F4E-99EC-21EBB641C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133" y="1892150"/>
                <a:ext cx="417807" cy="184666"/>
              </a:xfrm>
              <a:prstGeom prst="rect">
                <a:avLst/>
              </a:prstGeom>
              <a:blipFill>
                <a:blip r:embed="rId33"/>
                <a:stretch>
                  <a:fillRect l="-23529" t="-18750" r="-8824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4BE373F-65AC-AF4F-A7E8-0B146A782D50}"/>
                  </a:ext>
                </a:extLst>
              </p:cNvPr>
              <p:cNvSpPr/>
              <p:nvPr/>
            </p:nvSpPr>
            <p:spPr>
              <a:xfrm>
                <a:off x="8303561" y="1288281"/>
                <a:ext cx="588335" cy="588335"/>
              </a:xfrm>
              <a:prstGeom prst="ellipse">
                <a:avLst/>
              </a:prstGeom>
              <a:solidFill>
                <a:srgbClr val="44B647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4BE373F-65AC-AF4F-A7E8-0B146A782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561" y="1288281"/>
                <a:ext cx="588335" cy="588335"/>
              </a:xfrm>
              <a:prstGeom prst="ellipse">
                <a:avLst/>
              </a:prstGeom>
              <a:blipFill>
                <a:blip r:embed="rId34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10D356B-91EE-C14C-9FF6-605E0B51B37D}"/>
                  </a:ext>
                </a:extLst>
              </p:cNvPr>
              <p:cNvSpPr/>
              <p:nvPr/>
            </p:nvSpPr>
            <p:spPr>
              <a:xfrm>
                <a:off x="6951042" y="1288281"/>
                <a:ext cx="588335" cy="588335"/>
              </a:xfrm>
              <a:prstGeom prst="ellipse">
                <a:avLst/>
              </a:prstGeom>
              <a:solidFill>
                <a:srgbClr val="44B647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10D356B-91EE-C14C-9FF6-605E0B51B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042" y="1288281"/>
                <a:ext cx="588335" cy="588335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Rectangle 226">
            <a:extLst>
              <a:ext uri="{FF2B5EF4-FFF2-40B4-BE49-F238E27FC236}">
                <a16:creationId xmlns:a16="http://schemas.microsoft.com/office/drawing/2014/main" id="{C17D1BE9-67D6-6243-AEF9-02367CFB4BCA}"/>
              </a:ext>
            </a:extLst>
          </p:cNvPr>
          <p:cNvSpPr/>
          <p:nvPr/>
        </p:nvSpPr>
        <p:spPr>
          <a:xfrm>
            <a:off x="6007300" y="6154935"/>
            <a:ext cx="289833" cy="1239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DA376438-48C8-9C43-846B-972A1CB50139}"/>
              </a:ext>
            </a:extLst>
          </p:cNvPr>
          <p:cNvSpPr txBox="1"/>
          <p:nvPr/>
        </p:nvSpPr>
        <p:spPr>
          <a:xfrm>
            <a:off x="6337433" y="6083558"/>
            <a:ext cx="1490344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dirty="0">
                <a:solidFill>
                  <a:srgbClr val="00B050"/>
                </a:solidFill>
              </a:rPr>
              <a:t>Good environment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678B4F6D-3471-0241-9FF1-0FD909C44D75}"/>
              </a:ext>
            </a:extLst>
          </p:cNvPr>
          <p:cNvSpPr/>
          <p:nvPr/>
        </p:nvSpPr>
        <p:spPr>
          <a:xfrm>
            <a:off x="7993250" y="6151013"/>
            <a:ext cx="289833" cy="123987"/>
          </a:xfrm>
          <a:prstGeom prst="rect">
            <a:avLst/>
          </a:prstGeom>
          <a:solidFill>
            <a:srgbClr val="DF4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DF4535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D7269FC-7003-5941-BD61-6DA505DDB336}"/>
              </a:ext>
            </a:extLst>
          </p:cNvPr>
          <p:cNvSpPr txBox="1"/>
          <p:nvPr/>
        </p:nvSpPr>
        <p:spPr>
          <a:xfrm>
            <a:off x="8323383" y="6079637"/>
            <a:ext cx="1378134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dirty="0">
                <a:solidFill>
                  <a:srgbClr val="DF4535"/>
                </a:solidFill>
              </a:rPr>
              <a:t>Bad environment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CCBAA99-CB3E-004A-B270-A8EBA0CF74D3}"/>
              </a:ext>
            </a:extLst>
          </p:cNvPr>
          <p:cNvSpPr/>
          <p:nvPr/>
        </p:nvSpPr>
        <p:spPr>
          <a:xfrm>
            <a:off x="2640093" y="5026254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F115132-3266-6B4E-B115-480D718598DB}"/>
              </a:ext>
            </a:extLst>
          </p:cNvPr>
          <p:cNvSpPr/>
          <p:nvPr/>
        </p:nvSpPr>
        <p:spPr>
          <a:xfrm>
            <a:off x="6157528" y="5050972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5580540-BA56-3448-92D6-D05CC3E2AA23}"/>
              </a:ext>
            </a:extLst>
          </p:cNvPr>
          <p:cNvSpPr/>
          <p:nvPr/>
        </p:nvSpPr>
        <p:spPr>
          <a:xfrm>
            <a:off x="8594797" y="1764284"/>
            <a:ext cx="404041" cy="885376"/>
          </a:xfrm>
          <a:prstGeom prst="arc">
            <a:avLst>
              <a:gd name="adj1" fmla="val 16706811"/>
              <a:gd name="adj2" fmla="val 457264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BBE03FA4-B968-B742-A80C-2A37154D2129}"/>
              </a:ext>
            </a:extLst>
          </p:cNvPr>
          <p:cNvSpPr/>
          <p:nvPr/>
        </p:nvSpPr>
        <p:spPr>
          <a:xfrm>
            <a:off x="8280527" y="2923507"/>
            <a:ext cx="611369" cy="444961"/>
          </a:xfrm>
          <a:prstGeom prst="arc">
            <a:avLst>
              <a:gd name="adj1" fmla="val 19454569"/>
              <a:gd name="adj2" fmla="val 1316133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id="{9D7DDDB9-FBDB-4F45-B133-C27FC2B6713A}"/>
              </a:ext>
            </a:extLst>
          </p:cNvPr>
          <p:cNvSpPr/>
          <p:nvPr/>
        </p:nvSpPr>
        <p:spPr>
          <a:xfrm>
            <a:off x="6937932" y="2936988"/>
            <a:ext cx="611369" cy="444961"/>
          </a:xfrm>
          <a:prstGeom prst="arc">
            <a:avLst>
              <a:gd name="adj1" fmla="val 19454569"/>
              <a:gd name="adj2" fmla="val 1316133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id="{C503BA4E-ADE8-7E41-B573-4238F0FF03EC}"/>
              </a:ext>
            </a:extLst>
          </p:cNvPr>
          <p:cNvSpPr/>
          <p:nvPr/>
        </p:nvSpPr>
        <p:spPr>
          <a:xfrm>
            <a:off x="6932528" y="1765435"/>
            <a:ext cx="611369" cy="444961"/>
          </a:xfrm>
          <a:prstGeom prst="arc">
            <a:avLst>
              <a:gd name="adj1" fmla="val 19454569"/>
              <a:gd name="adj2" fmla="val 1316133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0" name="Arc 129">
            <a:extLst>
              <a:ext uri="{FF2B5EF4-FFF2-40B4-BE49-F238E27FC236}">
                <a16:creationId xmlns:a16="http://schemas.microsoft.com/office/drawing/2014/main" id="{7E9F31AB-9D34-8549-97FC-B97B275D5447}"/>
              </a:ext>
            </a:extLst>
          </p:cNvPr>
          <p:cNvSpPr/>
          <p:nvPr/>
        </p:nvSpPr>
        <p:spPr>
          <a:xfrm>
            <a:off x="8278932" y="1765398"/>
            <a:ext cx="611369" cy="444961"/>
          </a:xfrm>
          <a:prstGeom prst="arc">
            <a:avLst>
              <a:gd name="adj1" fmla="val 19454569"/>
              <a:gd name="adj2" fmla="val 1316133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1" name="Arc 130">
            <a:extLst>
              <a:ext uri="{FF2B5EF4-FFF2-40B4-BE49-F238E27FC236}">
                <a16:creationId xmlns:a16="http://schemas.microsoft.com/office/drawing/2014/main" id="{D6C466CA-3286-164B-9A15-E8E0BFD90A36}"/>
              </a:ext>
            </a:extLst>
          </p:cNvPr>
          <p:cNvSpPr/>
          <p:nvPr/>
        </p:nvSpPr>
        <p:spPr>
          <a:xfrm>
            <a:off x="3891676" y="1774911"/>
            <a:ext cx="404041" cy="885376"/>
          </a:xfrm>
          <a:prstGeom prst="arc">
            <a:avLst>
              <a:gd name="adj1" fmla="val 16706811"/>
              <a:gd name="adj2" fmla="val 457264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52C795C6-E812-414C-B41B-55EA24551681}"/>
              </a:ext>
            </a:extLst>
          </p:cNvPr>
          <p:cNvSpPr/>
          <p:nvPr/>
        </p:nvSpPr>
        <p:spPr>
          <a:xfrm flipH="1">
            <a:off x="3484493" y="1773567"/>
            <a:ext cx="478176" cy="854975"/>
          </a:xfrm>
          <a:prstGeom prst="arc">
            <a:avLst>
              <a:gd name="adj1" fmla="val 16706811"/>
              <a:gd name="adj2" fmla="val 469260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4" name="Arc 133">
            <a:extLst>
              <a:ext uri="{FF2B5EF4-FFF2-40B4-BE49-F238E27FC236}">
                <a16:creationId xmlns:a16="http://schemas.microsoft.com/office/drawing/2014/main" id="{F0B933DF-DCB4-F040-93F5-5A6AF0B916BC}"/>
              </a:ext>
            </a:extLst>
          </p:cNvPr>
          <p:cNvSpPr/>
          <p:nvPr/>
        </p:nvSpPr>
        <p:spPr>
          <a:xfrm flipH="1">
            <a:off x="6024077" y="1773567"/>
            <a:ext cx="478176" cy="854975"/>
          </a:xfrm>
          <a:prstGeom prst="arc">
            <a:avLst>
              <a:gd name="adj1" fmla="val 16706811"/>
              <a:gd name="adj2" fmla="val 469260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8EE49BE4-A2FB-4C44-A2B3-9FA918EB7C86}"/>
              </a:ext>
            </a:extLst>
          </p:cNvPr>
          <p:cNvSpPr/>
          <p:nvPr/>
        </p:nvSpPr>
        <p:spPr>
          <a:xfrm rot="10520936">
            <a:off x="5643494" y="1345650"/>
            <a:ext cx="613251" cy="431401"/>
          </a:xfrm>
          <a:prstGeom prst="arc">
            <a:avLst>
              <a:gd name="adj1" fmla="val 13119972"/>
              <a:gd name="adj2" fmla="val 893360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7" name="Arc 136">
            <a:extLst>
              <a:ext uri="{FF2B5EF4-FFF2-40B4-BE49-F238E27FC236}">
                <a16:creationId xmlns:a16="http://schemas.microsoft.com/office/drawing/2014/main" id="{86D50FD8-2D97-8F41-B1DF-8836C6F4358F}"/>
              </a:ext>
            </a:extLst>
          </p:cNvPr>
          <p:cNvSpPr/>
          <p:nvPr/>
        </p:nvSpPr>
        <p:spPr>
          <a:xfrm rot="10520936">
            <a:off x="5619050" y="2552797"/>
            <a:ext cx="613251" cy="431401"/>
          </a:xfrm>
          <a:prstGeom prst="arc">
            <a:avLst>
              <a:gd name="adj1" fmla="val 13119972"/>
              <a:gd name="adj2" fmla="val 893360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8" name="Arc 137">
            <a:extLst>
              <a:ext uri="{FF2B5EF4-FFF2-40B4-BE49-F238E27FC236}">
                <a16:creationId xmlns:a16="http://schemas.microsoft.com/office/drawing/2014/main" id="{DCDD41C4-B2C8-8C47-AE49-32433D5A2C14}"/>
              </a:ext>
            </a:extLst>
          </p:cNvPr>
          <p:cNvSpPr/>
          <p:nvPr/>
        </p:nvSpPr>
        <p:spPr>
          <a:xfrm rot="10520936">
            <a:off x="3157936" y="2586206"/>
            <a:ext cx="559203" cy="431401"/>
          </a:xfrm>
          <a:prstGeom prst="arc">
            <a:avLst>
              <a:gd name="adj1" fmla="val 13480177"/>
              <a:gd name="adj2" fmla="val 843128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1" name="Arc 140">
            <a:extLst>
              <a:ext uri="{FF2B5EF4-FFF2-40B4-BE49-F238E27FC236}">
                <a16:creationId xmlns:a16="http://schemas.microsoft.com/office/drawing/2014/main" id="{380C01C0-9BB8-7140-B60D-CBB282C32733}"/>
              </a:ext>
            </a:extLst>
          </p:cNvPr>
          <p:cNvSpPr/>
          <p:nvPr/>
        </p:nvSpPr>
        <p:spPr>
          <a:xfrm rot="10520936">
            <a:off x="3157936" y="1379170"/>
            <a:ext cx="559203" cy="431401"/>
          </a:xfrm>
          <a:prstGeom prst="arc">
            <a:avLst>
              <a:gd name="adj1" fmla="val 13480177"/>
              <a:gd name="adj2" fmla="val 843128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4911AF27-AEB7-1A4C-8AA4-018D8C202DEE}"/>
              </a:ext>
            </a:extLst>
          </p:cNvPr>
          <p:cNvSpPr/>
          <p:nvPr/>
        </p:nvSpPr>
        <p:spPr>
          <a:xfrm>
            <a:off x="6969005" y="2451521"/>
            <a:ext cx="588335" cy="588335"/>
          </a:xfrm>
          <a:prstGeom prst="ellipse">
            <a:avLst/>
          </a:prstGeom>
          <a:solidFill>
            <a:srgbClr val="DE4735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  <a:p>
            <a:pPr algn="ctr"/>
            <a:endParaRPr lang="en-US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F837E009-835F-B84C-AD67-C05740ACF423}"/>
              </a:ext>
            </a:extLst>
          </p:cNvPr>
          <p:cNvSpPr/>
          <p:nvPr/>
        </p:nvSpPr>
        <p:spPr>
          <a:xfrm rot="9660962">
            <a:off x="2184383" y="5043230"/>
            <a:ext cx="575190" cy="632123"/>
          </a:xfrm>
          <a:prstGeom prst="arc">
            <a:avLst>
              <a:gd name="adj1" fmla="val 14496835"/>
              <a:gd name="adj2" fmla="val 9011811"/>
            </a:avLst>
          </a:prstGeom>
          <a:ln w="28575">
            <a:solidFill>
              <a:srgbClr val="44B64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862E74A-E326-5848-8359-D818F87A3572}"/>
                  </a:ext>
                </a:extLst>
              </p:cNvPr>
              <p:cNvSpPr txBox="1"/>
              <p:nvPr/>
            </p:nvSpPr>
            <p:spPr>
              <a:xfrm>
                <a:off x="5863574" y="5268389"/>
                <a:ext cx="137153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67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862E74A-E326-5848-8359-D818F87A3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574" y="5268389"/>
                <a:ext cx="137153" cy="225767"/>
              </a:xfrm>
              <a:prstGeom prst="rect">
                <a:avLst/>
              </a:prstGeom>
              <a:blipFill>
                <a:blip r:embed="rId37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Arc 144">
            <a:extLst>
              <a:ext uri="{FF2B5EF4-FFF2-40B4-BE49-F238E27FC236}">
                <a16:creationId xmlns:a16="http://schemas.microsoft.com/office/drawing/2014/main" id="{E06220A9-19E6-1F4C-8807-301C2AE34C3C}"/>
              </a:ext>
            </a:extLst>
          </p:cNvPr>
          <p:cNvSpPr/>
          <p:nvPr/>
        </p:nvSpPr>
        <p:spPr>
          <a:xfrm rot="9660962">
            <a:off x="5680892" y="5072521"/>
            <a:ext cx="575190" cy="632123"/>
          </a:xfrm>
          <a:prstGeom prst="arc">
            <a:avLst>
              <a:gd name="adj1" fmla="val 14496835"/>
              <a:gd name="adj2" fmla="val 9011811"/>
            </a:avLst>
          </a:prstGeom>
          <a:ln w="28575">
            <a:solidFill>
              <a:srgbClr val="44B64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F9C2-F0BF-6B43-98AD-AEE04A4FB1A1}"/>
              </a:ext>
            </a:extLst>
          </p:cNvPr>
          <p:cNvSpPr txBox="1"/>
          <p:nvPr/>
        </p:nvSpPr>
        <p:spPr>
          <a:xfrm>
            <a:off x="526774" y="27829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480911-9954-4E4E-BE26-7C36D2358DFD}"/>
                  </a:ext>
                </a:extLst>
              </p:cNvPr>
              <p:cNvSpPr txBox="1"/>
              <p:nvPr/>
            </p:nvSpPr>
            <p:spPr>
              <a:xfrm>
                <a:off x="6972397" y="2699465"/>
                <a:ext cx="58323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1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480911-9954-4E4E-BE26-7C36D2358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397" y="2699465"/>
                <a:ext cx="583237" cy="2616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13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1BE7B30-A613-D742-AB3C-D0DA371269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65"/>
          <a:stretch/>
        </p:blipFill>
        <p:spPr>
          <a:xfrm>
            <a:off x="2449820" y="1200810"/>
            <a:ext cx="8285107" cy="36667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FCB1B6-50F4-3F44-9BD6-B96957E904DC}"/>
              </a:ext>
            </a:extLst>
          </p:cNvPr>
          <p:cNvSpPr/>
          <p:nvPr/>
        </p:nvSpPr>
        <p:spPr>
          <a:xfrm>
            <a:off x="2945873" y="1272187"/>
            <a:ext cx="256032" cy="123987"/>
          </a:xfrm>
          <a:prstGeom prst="rect">
            <a:avLst/>
          </a:prstGeom>
          <a:solidFill>
            <a:srgbClr val="D7EEC3"/>
          </a:solidFill>
          <a:ln>
            <a:solidFill>
              <a:srgbClr val="0099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B1D9AA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167C7-1FF3-2C44-A244-E32B103D3ED4}"/>
              </a:ext>
            </a:extLst>
          </p:cNvPr>
          <p:cNvSpPr txBox="1"/>
          <p:nvPr/>
        </p:nvSpPr>
        <p:spPr>
          <a:xfrm>
            <a:off x="3176521" y="1211070"/>
            <a:ext cx="1362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9942"/>
                </a:solidFill>
              </a:rPr>
              <a:t>Good environment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83C211-ED16-2E40-93E7-D54CE2177CB4}"/>
              </a:ext>
            </a:extLst>
          </p:cNvPr>
          <p:cNvSpPr/>
          <p:nvPr/>
        </p:nvSpPr>
        <p:spPr>
          <a:xfrm>
            <a:off x="4551233" y="1272187"/>
            <a:ext cx="254591" cy="123987"/>
          </a:xfrm>
          <a:prstGeom prst="rect">
            <a:avLst/>
          </a:prstGeom>
          <a:solidFill>
            <a:srgbClr val="F5C5C1"/>
          </a:solidFill>
          <a:ln>
            <a:solidFill>
              <a:srgbClr val="DF4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DF453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54C65-5751-5C4A-B948-C231426C7343}"/>
              </a:ext>
            </a:extLst>
          </p:cNvPr>
          <p:cNvSpPr txBox="1"/>
          <p:nvPr/>
        </p:nvSpPr>
        <p:spPr>
          <a:xfrm>
            <a:off x="4793287" y="1200810"/>
            <a:ext cx="1258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DF4535"/>
                </a:solidFill>
              </a:rPr>
              <a:t>Bad environment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FCC01B-67CD-0E44-81DA-D50B84EC6674}"/>
              </a:ext>
            </a:extLst>
          </p:cNvPr>
          <p:cNvSpPr txBox="1"/>
          <p:nvPr/>
        </p:nvSpPr>
        <p:spPr>
          <a:xfrm>
            <a:off x="2449820" y="1200811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792A97-3168-CD40-A661-6A2658DE8D6F}"/>
              </a:ext>
            </a:extLst>
          </p:cNvPr>
          <p:cNvSpPr txBox="1"/>
          <p:nvPr/>
        </p:nvSpPr>
        <p:spPr>
          <a:xfrm>
            <a:off x="6253351" y="1200811"/>
            <a:ext cx="248145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3B272F-D155-DE44-818B-70DA5BFDE6BA}"/>
              </a:ext>
            </a:extLst>
          </p:cNvPr>
          <p:cNvSpPr txBox="1"/>
          <p:nvPr/>
        </p:nvSpPr>
        <p:spPr>
          <a:xfrm>
            <a:off x="526774" y="27829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2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FED48-DECA-AF41-B255-2A043E532353}"/>
              </a:ext>
            </a:extLst>
          </p:cNvPr>
          <p:cNvSpPr txBox="1"/>
          <p:nvPr/>
        </p:nvSpPr>
        <p:spPr>
          <a:xfrm>
            <a:off x="2844428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0D7EE2-F0A4-0347-86E6-39BC46A7B3DB}"/>
              </a:ext>
            </a:extLst>
          </p:cNvPr>
          <p:cNvSpPr txBox="1"/>
          <p:nvPr/>
        </p:nvSpPr>
        <p:spPr>
          <a:xfrm>
            <a:off x="2960425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65724-E71B-F548-8F54-8D64308E9F04}"/>
              </a:ext>
            </a:extLst>
          </p:cNvPr>
          <p:cNvSpPr txBox="1"/>
          <p:nvPr/>
        </p:nvSpPr>
        <p:spPr>
          <a:xfrm>
            <a:off x="3199060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84054B-4902-BB42-8FE4-7E49F547F5C4}"/>
              </a:ext>
            </a:extLst>
          </p:cNvPr>
          <p:cNvSpPr txBox="1"/>
          <p:nvPr/>
        </p:nvSpPr>
        <p:spPr>
          <a:xfrm>
            <a:off x="3620878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832615-DF8F-6A48-A6E5-6E7D0FA1F129}"/>
              </a:ext>
            </a:extLst>
          </p:cNvPr>
          <p:cNvSpPr txBox="1"/>
          <p:nvPr/>
        </p:nvSpPr>
        <p:spPr>
          <a:xfrm>
            <a:off x="3378640" y="139903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932EEC-D009-0145-9132-51EBCC0F1868}"/>
              </a:ext>
            </a:extLst>
          </p:cNvPr>
          <p:cNvSpPr txBox="1"/>
          <p:nvPr/>
        </p:nvSpPr>
        <p:spPr>
          <a:xfrm>
            <a:off x="3950729" y="1398743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AFF416-FEFA-214B-B447-2E790819D531}"/>
              </a:ext>
            </a:extLst>
          </p:cNvPr>
          <p:cNvSpPr txBox="1"/>
          <p:nvPr/>
        </p:nvSpPr>
        <p:spPr>
          <a:xfrm>
            <a:off x="4311770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206BB8-A657-6A43-82E5-F36D61CD3180}"/>
              </a:ext>
            </a:extLst>
          </p:cNvPr>
          <p:cNvSpPr txBox="1"/>
          <p:nvPr/>
        </p:nvSpPr>
        <p:spPr>
          <a:xfrm>
            <a:off x="4605608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C10CE8-A4AD-0B49-A2AD-2370E4091D0C}"/>
              </a:ext>
            </a:extLst>
          </p:cNvPr>
          <p:cNvSpPr txBox="1"/>
          <p:nvPr/>
        </p:nvSpPr>
        <p:spPr>
          <a:xfrm>
            <a:off x="4905566" y="1399178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415463-70DB-1C4D-B5EE-6D3DC1E93546}"/>
              </a:ext>
            </a:extLst>
          </p:cNvPr>
          <p:cNvSpPr txBox="1"/>
          <p:nvPr/>
        </p:nvSpPr>
        <p:spPr>
          <a:xfrm>
            <a:off x="5063519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EAD64F-376E-5F41-875E-01AB592FDF5A}"/>
              </a:ext>
            </a:extLst>
          </p:cNvPr>
          <p:cNvSpPr txBox="1"/>
          <p:nvPr/>
        </p:nvSpPr>
        <p:spPr>
          <a:xfrm>
            <a:off x="5182976" y="1400879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9149F9-855E-AC41-89CA-03C134ACD1F9}"/>
              </a:ext>
            </a:extLst>
          </p:cNvPr>
          <p:cNvSpPr txBox="1"/>
          <p:nvPr/>
        </p:nvSpPr>
        <p:spPr>
          <a:xfrm>
            <a:off x="5321959" y="1396027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328CD9-EF9A-6441-A1D3-6B1B3281938D}"/>
              </a:ext>
            </a:extLst>
          </p:cNvPr>
          <p:cNvSpPr txBox="1"/>
          <p:nvPr/>
        </p:nvSpPr>
        <p:spPr>
          <a:xfrm>
            <a:off x="5533849" y="1396027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591530-42E6-1940-A890-A783171D77BA}"/>
              </a:ext>
            </a:extLst>
          </p:cNvPr>
          <p:cNvSpPr txBox="1"/>
          <p:nvPr/>
        </p:nvSpPr>
        <p:spPr>
          <a:xfrm>
            <a:off x="3503944" y="15912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BD0B96-CD4F-834E-A86F-303A2621E163}"/>
              </a:ext>
            </a:extLst>
          </p:cNvPr>
          <p:cNvSpPr txBox="1"/>
          <p:nvPr/>
        </p:nvSpPr>
        <p:spPr>
          <a:xfrm>
            <a:off x="2906180" y="15912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0B6C3A-23B2-214D-9012-346740BEA97C}"/>
              </a:ext>
            </a:extLst>
          </p:cNvPr>
          <p:cNvSpPr txBox="1"/>
          <p:nvPr/>
        </p:nvSpPr>
        <p:spPr>
          <a:xfrm>
            <a:off x="3050380" y="1595065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6E28A2-0881-9E4B-9FCE-43D7F1DCD956}"/>
              </a:ext>
            </a:extLst>
          </p:cNvPr>
          <p:cNvSpPr txBox="1"/>
          <p:nvPr/>
        </p:nvSpPr>
        <p:spPr>
          <a:xfrm>
            <a:off x="3324985" y="15912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243AA6-AAFE-AF44-8511-FDB367CCD484}"/>
              </a:ext>
            </a:extLst>
          </p:cNvPr>
          <p:cNvSpPr txBox="1"/>
          <p:nvPr/>
        </p:nvSpPr>
        <p:spPr>
          <a:xfrm>
            <a:off x="3712942" y="15912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8854FD-FE9E-BA48-A07F-C28576038FBB}"/>
              </a:ext>
            </a:extLst>
          </p:cNvPr>
          <p:cNvSpPr txBox="1"/>
          <p:nvPr/>
        </p:nvSpPr>
        <p:spPr>
          <a:xfrm>
            <a:off x="4198141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F9BD70-4182-D043-AC38-368DBD0A09A5}"/>
              </a:ext>
            </a:extLst>
          </p:cNvPr>
          <p:cNvSpPr txBox="1"/>
          <p:nvPr/>
        </p:nvSpPr>
        <p:spPr>
          <a:xfrm>
            <a:off x="4463921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1A8588-549E-614D-B7CA-4DC9C8B0AD41}"/>
              </a:ext>
            </a:extLst>
          </p:cNvPr>
          <p:cNvSpPr txBox="1"/>
          <p:nvPr/>
        </p:nvSpPr>
        <p:spPr>
          <a:xfrm>
            <a:off x="5005284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59156A-27F7-4842-9903-604EF9C4282E}"/>
              </a:ext>
            </a:extLst>
          </p:cNvPr>
          <p:cNvSpPr txBox="1"/>
          <p:nvPr/>
        </p:nvSpPr>
        <p:spPr>
          <a:xfrm>
            <a:off x="4765165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76F57F-5FB4-D444-B71E-A494983E9586}"/>
              </a:ext>
            </a:extLst>
          </p:cNvPr>
          <p:cNvSpPr txBox="1"/>
          <p:nvPr/>
        </p:nvSpPr>
        <p:spPr>
          <a:xfrm>
            <a:off x="5247664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7307D5-C28F-6B4A-944D-075588C483D0}"/>
              </a:ext>
            </a:extLst>
          </p:cNvPr>
          <p:cNvSpPr txBox="1"/>
          <p:nvPr/>
        </p:nvSpPr>
        <p:spPr>
          <a:xfrm>
            <a:off x="5131137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518EF2-31CE-8C42-B3B2-68620B31122A}"/>
              </a:ext>
            </a:extLst>
          </p:cNvPr>
          <p:cNvSpPr txBox="1"/>
          <p:nvPr/>
        </p:nvSpPr>
        <p:spPr>
          <a:xfrm>
            <a:off x="5423055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6B84B2-F36F-3F45-B307-175DBE6F965E}"/>
              </a:ext>
            </a:extLst>
          </p:cNvPr>
          <p:cNvSpPr txBox="1"/>
          <p:nvPr/>
        </p:nvSpPr>
        <p:spPr>
          <a:xfrm>
            <a:off x="5724896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85230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&#10;&#10;Description automatically generated with medium confidence">
            <a:extLst>
              <a:ext uri="{FF2B5EF4-FFF2-40B4-BE49-F238E27FC236}">
                <a16:creationId xmlns:a16="http://schemas.microsoft.com/office/drawing/2014/main" id="{F8A4D678-8539-2D43-A901-49AD577C35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16" b="98438" l="3000" r="90000">
                        <a14:foregroundMark x1="74667" y1="15149" x2="74667" y2="15149"/>
                        <a14:foregroundMark x1="74667" y1="15149" x2="74667" y2="15149"/>
                        <a14:foregroundMark x1="64056" y1="13043" x2="64056" y2="13043"/>
                        <a14:foregroundMark x1="70778" y1="12228" x2="20556" y2="17663"/>
                        <a14:foregroundMark x1="20556" y1="17663" x2="15778" y2="65082"/>
                        <a14:foregroundMark x1="15778" y1="65082" x2="17222" y2="80435"/>
                        <a14:foregroundMark x1="17222" y1="80435" x2="58722" y2="30163"/>
                        <a14:foregroundMark x1="58722" y1="30163" x2="51389" y2="26902"/>
                        <a14:foregroundMark x1="51389" y1="26902" x2="23833" y2="26970"/>
                        <a14:foregroundMark x1="23833" y1="26970" x2="28500" y2="50611"/>
                        <a14:foregroundMark x1="28500" y1="50611" x2="38722" y2="39266"/>
                        <a14:foregroundMark x1="9500" y1="6114" x2="7833" y2="41508"/>
                        <a14:foregroundMark x1="7833" y1="41508" x2="9556" y2="82745"/>
                        <a14:foregroundMark x1="9556" y1="82745" x2="4222" y2="73438"/>
                        <a14:foregroundMark x1="4222" y1="73438" x2="2778" y2="63995"/>
                        <a14:foregroundMark x1="2778" y1="63995" x2="6500" y2="23098"/>
                        <a14:foregroundMark x1="6500" y1="23098" x2="8000" y2="22215"/>
                        <a14:foregroundMark x1="64667" y1="93342" x2="39833" y2="92391"/>
                        <a14:foregroundMark x1="39833" y1="92391" x2="46722" y2="96875"/>
                        <a14:foregroundMark x1="46722" y1="96875" x2="66278" y2="95041"/>
                        <a14:foregroundMark x1="67444" y1="96535" x2="38444" y2="97826"/>
                        <a14:foregroundMark x1="38444" y1="97826" x2="40833" y2="96264"/>
                        <a14:foregroundMark x1="37111" y1="94429" x2="38222" y2="92595"/>
                        <a14:foregroundMark x1="35444" y1="93818" x2="38111" y2="97622"/>
                        <a14:foregroundMark x1="34722" y1="95924" x2="36722" y2="98709"/>
                        <a14:foregroundMark x1="64056" y1="93818" x2="69444" y2="96264"/>
                        <a14:foregroundMark x1="21556" y1="91033" x2="16389" y2="95313"/>
                        <a14:foregroundMark x1="16389" y1="95313" x2="6333" y2="86957"/>
                        <a14:foregroundMark x1="6333" y1="86957" x2="6889" y2="79552"/>
                        <a14:foregroundMark x1="6889" y1="79552" x2="8278" y2="77106"/>
                        <a14:foregroundMark x1="10000" y1="7813" x2="6611" y2="14810"/>
                        <a14:foregroundMark x1="6611" y1="14810" x2="7389" y2="29891"/>
                        <a14:foregroundMark x1="6111" y1="28193" x2="4000" y2="51359"/>
                        <a14:foregroundMark x1="3111" y1="52242" x2="3000" y2="34307"/>
                        <a14:foregroundMark x1="3000" y1="34307" x2="5389" y2="27582"/>
                        <a14:foregroundMark x1="5389" y1="27582" x2="8667" y2="29755"/>
                        <a14:foregroundMark x1="10000" y1="27310" x2="10000" y2="47690"/>
                        <a14:foregroundMark x1="15667" y1="62976" x2="21333" y2="63247"/>
                        <a14:foregroundMark x1="21333" y1="63247" x2="27944" y2="62500"/>
                        <a14:foregroundMark x1="27944" y1="62500" x2="19944" y2="61141"/>
                        <a14:foregroundMark x1="19944" y1="61141" x2="23000" y2="67188"/>
                        <a14:foregroundMark x1="23000" y1="67188" x2="22056" y2="72486"/>
                        <a14:foregroundMark x1="22167" y1="9375" x2="22167" y2="57473"/>
                        <a14:foregroundMark x1="11278" y1="34171" x2="18556" y2="33696"/>
                        <a14:foregroundMark x1="18556" y1="33696" x2="24556" y2="34647"/>
                        <a14:foregroundMark x1="24556" y1="34647" x2="30944" y2="33492"/>
                        <a14:foregroundMark x1="30944" y1="33492" x2="42833" y2="34035"/>
                        <a14:foregroundMark x1="42833" y1="34035" x2="49444" y2="33560"/>
                        <a14:foregroundMark x1="49444" y1="33560" x2="52778" y2="34035"/>
                        <a14:foregroundMark x1="56389" y1="29416" x2="55278" y2="6522"/>
                        <a14:foregroundMark x1="55278" y1="6522" x2="49444" y2="4280"/>
                        <a14:foregroundMark x1="49444" y1="4280" x2="15000" y2="6046"/>
                        <a14:foregroundMark x1="15000" y1="6046" x2="8611" y2="9239"/>
                        <a14:foregroundMark x1="8611" y1="9239" x2="8167" y2="10122"/>
                        <a14:foregroundMark x1="75833" y1="6114" x2="48722" y2="7337"/>
                        <a14:foregroundMark x1="56000" y1="20109" x2="62500" y2="20516"/>
                        <a14:foregroundMark x1="62500" y1="20516" x2="68222" y2="20516"/>
                        <a14:foregroundMark x1="68222" y1="20516" x2="72556" y2="20720"/>
                        <a14:foregroundMark x1="22944" y1="20109" x2="34778" y2="18818"/>
                        <a14:foregroundMark x1="34778" y1="18818" x2="41278" y2="21332"/>
                        <a14:foregroundMark x1="41278" y1="21332" x2="47667" y2="20992"/>
                        <a14:foregroundMark x1="47667" y1="20992" x2="52611" y2="20992"/>
                        <a14:foregroundMark x1="32722" y1="19905" x2="32944" y2="28804"/>
                        <a14:foregroundMark x1="15167" y1="21943" x2="27889" y2="19361"/>
                        <a14:foregroundMark x1="27889" y1="19361" x2="33833" y2="15761"/>
                        <a14:foregroundMark x1="33833" y1="15761" x2="33833" y2="9171"/>
                        <a14:foregroundMark x1="32944" y1="37976" x2="33056" y2="52242"/>
                        <a14:foregroundMark x1="33056" y1="52242" x2="37111" y2="48709"/>
                        <a14:foregroundMark x1="38611" y1="48302" x2="31889" y2="43682"/>
                        <a14:foregroundMark x1="31889" y1="43682" x2="33222" y2="36073"/>
                        <a14:foregroundMark x1="33222" y1="36073" x2="34778" y2="42935"/>
                        <a14:foregroundMark x1="34778" y1="42935" x2="34333" y2="44429"/>
                        <a14:foregroundMark x1="44889" y1="47215" x2="45111" y2="61481"/>
                        <a14:foregroundMark x1="45111" y1="61481" x2="39222" y2="62296"/>
                        <a14:foregroundMark x1="39222" y1="62296" x2="33389" y2="65625"/>
                        <a14:foregroundMark x1="33389" y1="65625" x2="33889" y2="73641"/>
                        <a14:foregroundMark x1="33889" y1="73641" x2="28222" y2="76834"/>
                        <a14:foregroundMark x1="28222" y1="76834" x2="22167" y2="76630"/>
                        <a14:foregroundMark x1="22167" y1="76630" x2="22278" y2="91984"/>
                        <a14:foregroundMark x1="22278" y1="91984" x2="16222" y2="96467"/>
                        <a14:foregroundMark x1="16222" y1="96467" x2="19556" y2="88451"/>
                        <a14:foregroundMark x1="19556" y1="88451" x2="20944" y2="91644"/>
                        <a14:foregroundMark x1="29722" y1="75543" x2="33722" y2="73573"/>
                        <a14:foregroundMark x1="33333" y1="75679" x2="33333" y2="75679"/>
                        <a14:foregroundMark x1="30722" y1="76495" x2="33333" y2="73234"/>
                        <a14:foregroundMark x1="33333" y1="74049" x2="30944" y2="75883"/>
                        <a14:foregroundMark x1="33333" y1="76291" x2="33333" y2="76291"/>
                        <a14:foregroundMark x1="33444" y1="74660" x2="33444" y2="74660"/>
                        <a14:foregroundMark x1="32222" y1="76630" x2="32222" y2="76630"/>
                        <a14:foregroundMark x1="33333" y1="57337" x2="33333" y2="57337"/>
                        <a14:foregroundMark x1="29333" y1="20720" x2="29333" y2="20720"/>
                        <a14:foregroundMark x1="56389" y1="47690" x2="56389" y2="47690"/>
                        <a14:foregroundMark x1="56500" y1="46603" x2="56500" y2="46603"/>
                        <a14:foregroundMark x1="55278" y1="48709" x2="55278" y2="48709"/>
                        <a14:foregroundMark x1="52389" y1="47962" x2="52389" y2="47962"/>
                        <a14:foregroundMark x1="52611" y1="48573" x2="52611" y2="48573"/>
                        <a14:foregroundMark x1="53889" y1="48709" x2="53889" y2="48709"/>
                        <a14:foregroundMark x1="54500" y1="48573" x2="54500" y2="48573"/>
                        <a14:foregroundMark x1="56500" y1="45652" x2="56500" y2="45652"/>
                        <a14:foregroundMark x1="56500" y1="40625" x2="56500" y2="40625"/>
                        <a14:foregroundMark x1="56500" y1="37092" x2="56500" y2="37092"/>
                        <a14:foregroundMark x1="56500" y1="34783" x2="56500" y2="34783"/>
                        <a14:foregroundMark x1="58278" y1="34035" x2="58278" y2="34035"/>
                        <a14:foregroundMark x1="60778" y1="34035" x2="60778" y2="34035"/>
                        <a14:foregroundMark x1="56389" y1="34918" x2="56722" y2="49592"/>
                        <a14:foregroundMark x1="56722" y1="49592" x2="50000" y2="48981"/>
                        <a14:foregroundMark x1="50000" y1="48981" x2="45389" y2="43818"/>
                        <a14:foregroundMark x1="45389" y1="43818" x2="45222" y2="36957"/>
                        <a14:foregroundMark x1="42611" y1="48709" x2="47722" y2="48709"/>
                        <a14:foregroundMark x1="63056" y1="34171" x2="68222" y2="30231"/>
                        <a14:foregroundMark x1="68222" y1="30231" x2="68278" y2="29755"/>
                        <a14:foregroundMark x1="68444" y1="27106" x2="68000" y2="34239"/>
                        <a14:foregroundMark x1="68000" y1="34239" x2="62556" y2="32813"/>
                        <a14:foregroundMark x1="57500" y1="34511" x2="65333" y2="34647"/>
                        <a14:foregroundMark x1="65333" y1="34647" x2="68944" y2="28533"/>
                        <a14:foregroundMark x1="68944" y1="28533" x2="67722" y2="21535"/>
                        <a14:foregroundMark x1="67722" y1="21535" x2="75278" y2="21128"/>
                        <a14:foregroundMark x1="75278" y1="21128" x2="79556" y2="15217"/>
                        <a14:foregroundMark x1="79556" y1="15217" x2="78444" y2="7065"/>
                        <a14:foregroundMark x1="78444" y1="7065" x2="76944" y2="5978"/>
                        <a14:foregroundMark x1="75056" y1="20245" x2="79444" y2="15082"/>
                        <a14:foregroundMark x1="79444" y1="15082" x2="79444" y2="7880"/>
                        <a14:foregroundMark x1="79444" y1="7880" x2="77722" y2="5842"/>
                        <a14:foregroundMark x1="78333" y1="5842" x2="79944" y2="20380"/>
                        <a14:foregroundMark x1="79944" y1="20380" x2="75944" y2="20720"/>
                        <a14:foregroundMark x1="9278" y1="4416" x2="9278" y2="4416"/>
                        <a14:foregroundMark x1="10667" y1="6250" x2="13278" y2="6726"/>
                        <a14:foregroundMark x1="13389" y1="16236" x2="13389" y2="16236"/>
                        <a14:foregroundMark x1="33333" y1="21467" x2="33333" y2="21467"/>
                        <a14:foregroundMark x1="13167" y1="18682" x2="13167" y2="18682"/>
                        <a14:foregroundMark x1="14278" y1="17595" x2="14278" y2="17595"/>
                        <a14:foregroundMark x1="11167" y1="17323" x2="11167" y2="17323"/>
                        <a14:foregroundMark x1="13000" y1="18071" x2="13000" y2="18071"/>
                        <a14:foregroundMark x1="12667" y1="15965" x2="13278" y2="21603"/>
                        <a14:foregroundMark x1="11889" y1="28057" x2="14278" y2="37160"/>
                        <a14:foregroundMark x1="14278" y1="37160" x2="14389" y2="45313"/>
                        <a14:foregroundMark x1="14389" y1="45313" x2="13389" y2="48913"/>
                        <a14:foregroundMark x1="47889" y1="14742" x2="47889" y2="27582"/>
                        <a14:foregroundMark x1="36333" y1="94226" x2="36722" y2="95041"/>
                      </a14:backgroundRemoval>
                    </a14:imgEffect>
                  </a14:imgLayer>
                </a14:imgProps>
              </a:ext>
            </a:extLst>
          </a:blip>
          <a:srcRect b="6572"/>
          <a:stretch/>
        </p:blipFill>
        <p:spPr>
          <a:xfrm>
            <a:off x="1890603" y="214240"/>
            <a:ext cx="8386141" cy="640727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263873-5C1C-BD48-8938-3660FF539846}"/>
              </a:ext>
            </a:extLst>
          </p:cNvPr>
          <p:cNvCxnSpPr>
            <a:cxnSpLocks/>
          </p:cNvCxnSpPr>
          <p:nvPr/>
        </p:nvCxnSpPr>
        <p:spPr>
          <a:xfrm>
            <a:off x="2096485" y="711990"/>
            <a:ext cx="0" cy="5612775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35D2587-BA8D-FF45-9898-ECDD619E1DC9}"/>
              </a:ext>
            </a:extLst>
          </p:cNvPr>
          <p:cNvCxnSpPr>
            <a:cxnSpLocks/>
          </p:cNvCxnSpPr>
          <p:nvPr/>
        </p:nvCxnSpPr>
        <p:spPr>
          <a:xfrm>
            <a:off x="2587614" y="378684"/>
            <a:ext cx="61229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9CB3C6-0F92-5948-A351-3A740207F3AB}"/>
              </a:ext>
            </a:extLst>
          </p:cNvPr>
          <p:cNvSpPr txBox="1"/>
          <p:nvPr/>
        </p:nvSpPr>
        <p:spPr>
          <a:xfrm>
            <a:off x="1796137" y="97996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ADC0D785-3460-CE47-8745-677AD262EA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35" r="49301"/>
          <a:stretch/>
        </p:blipFill>
        <p:spPr>
          <a:xfrm>
            <a:off x="5706622" y="3532652"/>
            <a:ext cx="3501134" cy="29260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87B624-CFCE-D049-8A98-61B8CD3CBE63}"/>
              </a:ext>
            </a:extLst>
          </p:cNvPr>
          <p:cNvSpPr txBox="1"/>
          <p:nvPr/>
        </p:nvSpPr>
        <p:spPr>
          <a:xfrm>
            <a:off x="1796137" y="194666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15E95C-ED35-8941-B3B7-0A2F74D50173}"/>
              </a:ext>
            </a:extLst>
          </p:cNvPr>
          <p:cNvSpPr txBox="1"/>
          <p:nvPr/>
        </p:nvSpPr>
        <p:spPr>
          <a:xfrm>
            <a:off x="1796137" y="288929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5505B8-0E4B-294F-95DF-332620AF29ED}"/>
              </a:ext>
            </a:extLst>
          </p:cNvPr>
          <p:cNvSpPr txBox="1"/>
          <p:nvPr/>
        </p:nvSpPr>
        <p:spPr>
          <a:xfrm>
            <a:off x="1801184" y="384612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1A427-7977-EC45-ACDA-6E7B0E6A5DA4}"/>
              </a:ext>
            </a:extLst>
          </p:cNvPr>
          <p:cNvSpPr txBox="1"/>
          <p:nvPr/>
        </p:nvSpPr>
        <p:spPr>
          <a:xfrm>
            <a:off x="1796137" y="479370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4EACF3-AD0E-EA41-931B-C41F366810D2}"/>
              </a:ext>
            </a:extLst>
          </p:cNvPr>
          <p:cNvSpPr txBox="1"/>
          <p:nvPr/>
        </p:nvSpPr>
        <p:spPr>
          <a:xfrm>
            <a:off x="1796137" y="574828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902795-B97E-464B-A109-49BF4C80C82F}"/>
              </a:ext>
            </a:extLst>
          </p:cNvPr>
          <p:cNvSpPr txBox="1"/>
          <p:nvPr/>
        </p:nvSpPr>
        <p:spPr>
          <a:xfrm>
            <a:off x="3141592" y="6628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E42E49-7585-2442-9847-B79523987027}"/>
              </a:ext>
            </a:extLst>
          </p:cNvPr>
          <p:cNvSpPr txBox="1"/>
          <p:nvPr/>
        </p:nvSpPr>
        <p:spPr>
          <a:xfrm>
            <a:off x="4072464" y="6761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0FDD5E-4E5E-6A43-B990-72DA30D17C77}"/>
              </a:ext>
            </a:extLst>
          </p:cNvPr>
          <p:cNvSpPr txBox="1"/>
          <p:nvPr/>
        </p:nvSpPr>
        <p:spPr>
          <a:xfrm>
            <a:off x="5067634" y="7388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01ACFC-496A-7A43-87E6-20F68E8456B2}"/>
              </a:ext>
            </a:extLst>
          </p:cNvPr>
          <p:cNvSpPr txBox="1"/>
          <p:nvPr/>
        </p:nvSpPr>
        <p:spPr>
          <a:xfrm>
            <a:off x="6020657" y="7388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2C8298-7833-D247-A135-8A17D7750EEE}"/>
              </a:ext>
            </a:extLst>
          </p:cNvPr>
          <p:cNvSpPr txBox="1"/>
          <p:nvPr/>
        </p:nvSpPr>
        <p:spPr>
          <a:xfrm>
            <a:off x="6993706" y="7388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B0131F-084D-9D4D-BCD7-B0DBCF02F45E}"/>
              </a:ext>
            </a:extLst>
          </p:cNvPr>
          <p:cNvSpPr txBox="1"/>
          <p:nvPr/>
        </p:nvSpPr>
        <p:spPr>
          <a:xfrm>
            <a:off x="7931800" y="7388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4008770-440E-8640-874C-E650E3465E48}"/>
              </a:ext>
            </a:extLst>
          </p:cNvPr>
          <p:cNvSpPr/>
          <p:nvPr/>
        </p:nvSpPr>
        <p:spPr>
          <a:xfrm>
            <a:off x="3750659" y="5431288"/>
            <a:ext cx="428264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36" name="Picture 35" descr="Chart&#10;&#10;Description automatically generated">
            <a:extLst>
              <a:ext uri="{FF2B5EF4-FFF2-40B4-BE49-F238E27FC236}">
                <a16:creationId xmlns:a16="http://schemas.microsoft.com/office/drawing/2014/main" id="{3794793C-EBBF-6B4F-873A-6C6B7A20F1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032" t="75949" r="3774" b="9536"/>
          <a:stretch/>
        </p:blipFill>
        <p:spPr>
          <a:xfrm>
            <a:off x="8791206" y="652037"/>
            <a:ext cx="428263" cy="995422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E4EF902-7B3B-EA41-8129-6A3DE9B0F18D}"/>
              </a:ext>
            </a:extLst>
          </p:cNvPr>
          <p:cNvCxnSpPr>
            <a:cxnSpLocks/>
          </p:cNvCxnSpPr>
          <p:nvPr/>
        </p:nvCxnSpPr>
        <p:spPr>
          <a:xfrm flipV="1">
            <a:off x="3838996" y="5408054"/>
            <a:ext cx="1763492" cy="544084"/>
          </a:xfrm>
          <a:prstGeom prst="line">
            <a:avLst/>
          </a:prstGeom>
          <a:ln w="28575">
            <a:solidFill>
              <a:srgbClr val="00206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022D1F7-F394-B547-8E03-98CE3169FA45}"/>
              </a:ext>
            </a:extLst>
          </p:cNvPr>
          <p:cNvSpPr/>
          <p:nvPr/>
        </p:nvSpPr>
        <p:spPr>
          <a:xfrm>
            <a:off x="7641555" y="1611396"/>
            <a:ext cx="428264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466A46-43C3-B64E-83E2-39FF2CD8976B}"/>
              </a:ext>
            </a:extLst>
          </p:cNvPr>
          <p:cNvSpPr/>
          <p:nvPr/>
        </p:nvSpPr>
        <p:spPr>
          <a:xfrm>
            <a:off x="4693430" y="4463428"/>
            <a:ext cx="428264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7" name="Graphic 26" descr="Zoom in with solid fill">
            <a:extLst>
              <a:ext uri="{FF2B5EF4-FFF2-40B4-BE49-F238E27FC236}">
                <a16:creationId xmlns:a16="http://schemas.microsoft.com/office/drawing/2014/main" id="{5BB5C923-A883-6648-97BF-7763E60A6A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4336" y="5699980"/>
            <a:ext cx="345676" cy="345676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403A706-8E3C-5149-B70D-6CECFDD9F5FD}"/>
              </a:ext>
            </a:extLst>
          </p:cNvPr>
          <p:cNvCxnSpPr/>
          <p:nvPr/>
        </p:nvCxnSpPr>
        <p:spPr>
          <a:xfrm>
            <a:off x="2038678" y="5907024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C9DC9C-6403-F846-B5A0-87544F89BC12}"/>
              </a:ext>
            </a:extLst>
          </p:cNvPr>
          <p:cNvCxnSpPr/>
          <p:nvPr/>
        </p:nvCxnSpPr>
        <p:spPr>
          <a:xfrm>
            <a:off x="2038678" y="4951093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6F68724-11EB-8941-9B38-8AE4D71EBAFA}"/>
              </a:ext>
            </a:extLst>
          </p:cNvPr>
          <p:cNvCxnSpPr/>
          <p:nvPr/>
        </p:nvCxnSpPr>
        <p:spPr>
          <a:xfrm>
            <a:off x="2038678" y="4005072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EBD5384-9B74-8D46-AF6C-7C1BA1BCB2B9}"/>
              </a:ext>
            </a:extLst>
          </p:cNvPr>
          <p:cNvCxnSpPr/>
          <p:nvPr/>
        </p:nvCxnSpPr>
        <p:spPr>
          <a:xfrm>
            <a:off x="2038678" y="3047512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CAC8C5-F650-2841-92C7-F77FBF731064}"/>
              </a:ext>
            </a:extLst>
          </p:cNvPr>
          <p:cNvCxnSpPr/>
          <p:nvPr/>
        </p:nvCxnSpPr>
        <p:spPr>
          <a:xfrm>
            <a:off x="2038678" y="2095012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847B8B-804A-034C-98AC-9DB76285408D}"/>
              </a:ext>
            </a:extLst>
          </p:cNvPr>
          <p:cNvCxnSpPr/>
          <p:nvPr/>
        </p:nvCxnSpPr>
        <p:spPr>
          <a:xfrm>
            <a:off x="2038678" y="1133856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D4C4DA-794C-8C45-99BC-BBD799224419}"/>
              </a:ext>
            </a:extLst>
          </p:cNvPr>
          <p:cNvCxnSpPr>
            <a:cxnSpLocks/>
          </p:cNvCxnSpPr>
          <p:nvPr/>
        </p:nvCxnSpPr>
        <p:spPr>
          <a:xfrm>
            <a:off x="3273552" y="323645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041B33D-03C0-6C41-9C6F-CCF83BDB8754}"/>
              </a:ext>
            </a:extLst>
          </p:cNvPr>
          <p:cNvCxnSpPr>
            <a:cxnSpLocks/>
          </p:cNvCxnSpPr>
          <p:nvPr/>
        </p:nvCxnSpPr>
        <p:spPr>
          <a:xfrm>
            <a:off x="4215384" y="326664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67F7BA2-487E-BD4D-8807-E3A4810D8C25}"/>
              </a:ext>
            </a:extLst>
          </p:cNvPr>
          <p:cNvCxnSpPr>
            <a:cxnSpLocks/>
          </p:cNvCxnSpPr>
          <p:nvPr/>
        </p:nvCxnSpPr>
        <p:spPr>
          <a:xfrm>
            <a:off x="5203302" y="319248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CA4B17A-9766-3246-B252-3D0AB013650D}"/>
              </a:ext>
            </a:extLst>
          </p:cNvPr>
          <p:cNvCxnSpPr>
            <a:cxnSpLocks/>
          </p:cNvCxnSpPr>
          <p:nvPr/>
        </p:nvCxnSpPr>
        <p:spPr>
          <a:xfrm>
            <a:off x="6156302" y="326664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0A27B5C-C6F3-204E-94AB-447206784596}"/>
              </a:ext>
            </a:extLst>
          </p:cNvPr>
          <p:cNvCxnSpPr>
            <a:cxnSpLocks/>
          </p:cNvCxnSpPr>
          <p:nvPr/>
        </p:nvCxnSpPr>
        <p:spPr>
          <a:xfrm>
            <a:off x="7126426" y="325684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A2D405E-1A51-3249-877E-D7CB84F25041}"/>
              </a:ext>
            </a:extLst>
          </p:cNvPr>
          <p:cNvCxnSpPr>
            <a:cxnSpLocks/>
          </p:cNvCxnSpPr>
          <p:nvPr/>
        </p:nvCxnSpPr>
        <p:spPr>
          <a:xfrm>
            <a:off x="8069819" y="319248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57A2335-384C-494C-8FC7-AE1622B802BA}"/>
              </a:ext>
            </a:extLst>
          </p:cNvPr>
          <p:cNvSpPr txBox="1"/>
          <p:nvPr/>
        </p:nvSpPr>
        <p:spPr>
          <a:xfrm>
            <a:off x="526774" y="27829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3 </a:t>
            </a:r>
          </a:p>
        </p:txBody>
      </p:sp>
      <p:pic>
        <p:nvPicPr>
          <p:cNvPr id="38" name="Picture 37" descr="Chart&#10;&#10;Description automatically generated">
            <a:extLst>
              <a:ext uri="{FF2B5EF4-FFF2-40B4-BE49-F238E27FC236}">
                <a16:creationId xmlns:a16="http://schemas.microsoft.com/office/drawing/2014/main" id="{9D05EAE4-1E7D-5A4C-8A00-BD646D718E0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211" t="93640" r="33457" b="2835"/>
          <a:stretch/>
        </p:blipFill>
        <p:spPr>
          <a:xfrm>
            <a:off x="4281416" y="442437"/>
            <a:ext cx="2584174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7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88B4E10-5ACB-974D-8991-C51A62C4A7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363" b="6372"/>
          <a:stretch/>
        </p:blipFill>
        <p:spPr>
          <a:xfrm>
            <a:off x="1914704" y="363082"/>
            <a:ext cx="6567182" cy="642103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263873-5C1C-BD48-8938-3660FF539846}"/>
              </a:ext>
            </a:extLst>
          </p:cNvPr>
          <p:cNvCxnSpPr>
            <a:cxnSpLocks/>
          </p:cNvCxnSpPr>
          <p:nvPr/>
        </p:nvCxnSpPr>
        <p:spPr>
          <a:xfrm>
            <a:off x="1995485" y="853571"/>
            <a:ext cx="0" cy="5612775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35D2587-BA8D-FF45-9898-ECDD619E1DC9}"/>
              </a:ext>
            </a:extLst>
          </p:cNvPr>
          <p:cNvCxnSpPr>
            <a:cxnSpLocks/>
          </p:cNvCxnSpPr>
          <p:nvPr/>
        </p:nvCxnSpPr>
        <p:spPr>
          <a:xfrm>
            <a:off x="2587614" y="378684"/>
            <a:ext cx="61229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9CB3C6-0F92-5948-A351-3A740207F3AB}"/>
              </a:ext>
            </a:extLst>
          </p:cNvPr>
          <p:cNvSpPr txBox="1"/>
          <p:nvPr/>
        </p:nvSpPr>
        <p:spPr>
          <a:xfrm>
            <a:off x="1695137" y="112154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7B624-CFCE-D049-8A98-61B8CD3CBE63}"/>
              </a:ext>
            </a:extLst>
          </p:cNvPr>
          <p:cNvSpPr txBox="1"/>
          <p:nvPr/>
        </p:nvSpPr>
        <p:spPr>
          <a:xfrm>
            <a:off x="1695137" y="208824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15E95C-ED35-8941-B3B7-0A2F74D50173}"/>
              </a:ext>
            </a:extLst>
          </p:cNvPr>
          <p:cNvSpPr txBox="1"/>
          <p:nvPr/>
        </p:nvSpPr>
        <p:spPr>
          <a:xfrm>
            <a:off x="1695137" y="303087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5505B8-0E4B-294F-95DF-332620AF29ED}"/>
              </a:ext>
            </a:extLst>
          </p:cNvPr>
          <p:cNvSpPr txBox="1"/>
          <p:nvPr/>
        </p:nvSpPr>
        <p:spPr>
          <a:xfrm>
            <a:off x="1700184" y="398770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1A427-7977-EC45-ACDA-6E7B0E6A5DA4}"/>
              </a:ext>
            </a:extLst>
          </p:cNvPr>
          <p:cNvSpPr txBox="1"/>
          <p:nvPr/>
        </p:nvSpPr>
        <p:spPr>
          <a:xfrm>
            <a:off x="1695137" y="493528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4EACF3-AD0E-EA41-931B-C41F366810D2}"/>
              </a:ext>
            </a:extLst>
          </p:cNvPr>
          <p:cNvSpPr txBox="1"/>
          <p:nvPr/>
        </p:nvSpPr>
        <p:spPr>
          <a:xfrm>
            <a:off x="1695137" y="588986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902795-B97E-464B-A109-49BF4C80C82F}"/>
              </a:ext>
            </a:extLst>
          </p:cNvPr>
          <p:cNvSpPr txBox="1"/>
          <p:nvPr/>
        </p:nvSpPr>
        <p:spPr>
          <a:xfrm>
            <a:off x="3141592" y="6628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E42E49-7585-2442-9847-B79523987027}"/>
              </a:ext>
            </a:extLst>
          </p:cNvPr>
          <p:cNvSpPr txBox="1"/>
          <p:nvPr/>
        </p:nvSpPr>
        <p:spPr>
          <a:xfrm>
            <a:off x="4072464" y="6761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0FDD5E-4E5E-6A43-B990-72DA30D17C77}"/>
              </a:ext>
            </a:extLst>
          </p:cNvPr>
          <p:cNvSpPr txBox="1"/>
          <p:nvPr/>
        </p:nvSpPr>
        <p:spPr>
          <a:xfrm>
            <a:off x="5067634" y="7388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01ACFC-496A-7A43-87E6-20F68E8456B2}"/>
              </a:ext>
            </a:extLst>
          </p:cNvPr>
          <p:cNvSpPr txBox="1"/>
          <p:nvPr/>
        </p:nvSpPr>
        <p:spPr>
          <a:xfrm>
            <a:off x="6020657" y="7388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2C8298-7833-D247-A135-8A17D7750EEE}"/>
              </a:ext>
            </a:extLst>
          </p:cNvPr>
          <p:cNvSpPr txBox="1"/>
          <p:nvPr/>
        </p:nvSpPr>
        <p:spPr>
          <a:xfrm>
            <a:off x="6993706" y="7388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BAA152E-82DD-1246-97B5-7EA5F14B056D}"/>
              </a:ext>
            </a:extLst>
          </p:cNvPr>
          <p:cNvSpPr/>
          <p:nvPr/>
        </p:nvSpPr>
        <p:spPr>
          <a:xfrm>
            <a:off x="8607197" y="662614"/>
            <a:ext cx="2143573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03B862-F003-D847-9166-AC3116F1B7E1}"/>
              </a:ext>
            </a:extLst>
          </p:cNvPr>
          <p:cNvSpPr/>
          <p:nvPr/>
        </p:nvSpPr>
        <p:spPr>
          <a:xfrm>
            <a:off x="3971464" y="5705557"/>
            <a:ext cx="3501134" cy="894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B0131F-084D-9D4D-BCD7-B0DBCF02F45E}"/>
              </a:ext>
            </a:extLst>
          </p:cNvPr>
          <p:cNvSpPr txBox="1"/>
          <p:nvPr/>
        </p:nvSpPr>
        <p:spPr>
          <a:xfrm>
            <a:off x="7931800" y="7388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22D1F7-F394-B547-8E03-98CE3169FA45}"/>
              </a:ext>
            </a:extLst>
          </p:cNvPr>
          <p:cNvSpPr/>
          <p:nvPr/>
        </p:nvSpPr>
        <p:spPr>
          <a:xfrm>
            <a:off x="4932357" y="5043041"/>
            <a:ext cx="2143573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4008770-440E-8640-874C-E650E3465E48}"/>
              </a:ext>
            </a:extLst>
          </p:cNvPr>
          <p:cNvSpPr/>
          <p:nvPr/>
        </p:nvSpPr>
        <p:spPr>
          <a:xfrm>
            <a:off x="3649659" y="5572869"/>
            <a:ext cx="428264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36" name="Picture 35" descr="Chart&#10;&#10;Description automatically generated">
            <a:extLst>
              <a:ext uri="{FF2B5EF4-FFF2-40B4-BE49-F238E27FC236}">
                <a16:creationId xmlns:a16="http://schemas.microsoft.com/office/drawing/2014/main" id="{3794793C-EBBF-6B4F-873A-6C6B7A20F1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2" t="75949" r="3774" b="9536"/>
          <a:stretch/>
        </p:blipFill>
        <p:spPr>
          <a:xfrm>
            <a:off x="8690206" y="793618"/>
            <a:ext cx="428263" cy="995422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E4EF902-7B3B-EA41-8129-6A3DE9B0F18D}"/>
              </a:ext>
            </a:extLst>
          </p:cNvPr>
          <p:cNvCxnSpPr>
            <a:cxnSpLocks/>
          </p:cNvCxnSpPr>
          <p:nvPr/>
        </p:nvCxnSpPr>
        <p:spPr>
          <a:xfrm flipV="1">
            <a:off x="3737996" y="5549635"/>
            <a:ext cx="1763492" cy="544084"/>
          </a:xfrm>
          <a:prstGeom prst="line">
            <a:avLst/>
          </a:prstGeom>
          <a:ln w="28575">
            <a:solidFill>
              <a:srgbClr val="00206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90466A46-43C3-B64E-83E2-39FF2CD8976B}"/>
              </a:ext>
            </a:extLst>
          </p:cNvPr>
          <p:cNvSpPr/>
          <p:nvPr/>
        </p:nvSpPr>
        <p:spPr>
          <a:xfrm>
            <a:off x="4592430" y="4605009"/>
            <a:ext cx="428264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7" name="Graphic 26" descr="Zoom in with solid fill">
            <a:extLst>
              <a:ext uri="{FF2B5EF4-FFF2-40B4-BE49-F238E27FC236}">
                <a16:creationId xmlns:a16="http://schemas.microsoft.com/office/drawing/2014/main" id="{5BB5C923-A883-6648-97BF-7763E60A6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336" y="5841561"/>
            <a:ext cx="345676" cy="345676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403A706-8E3C-5149-B70D-6CECFDD9F5FD}"/>
              </a:ext>
            </a:extLst>
          </p:cNvPr>
          <p:cNvCxnSpPr/>
          <p:nvPr/>
        </p:nvCxnSpPr>
        <p:spPr>
          <a:xfrm>
            <a:off x="1937678" y="6048605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C9DC9C-6403-F846-B5A0-87544F89BC12}"/>
              </a:ext>
            </a:extLst>
          </p:cNvPr>
          <p:cNvCxnSpPr/>
          <p:nvPr/>
        </p:nvCxnSpPr>
        <p:spPr>
          <a:xfrm>
            <a:off x="1937678" y="5092674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ADC0D785-3460-CE47-8745-677AD262EA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35" r="49301"/>
          <a:stretch/>
        </p:blipFill>
        <p:spPr>
          <a:xfrm>
            <a:off x="5605622" y="3674233"/>
            <a:ext cx="3501134" cy="2926080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6F68724-11EB-8941-9B38-8AE4D71EBAFA}"/>
              </a:ext>
            </a:extLst>
          </p:cNvPr>
          <p:cNvCxnSpPr/>
          <p:nvPr/>
        </p:nvCxnSpPr>
        <p:spPr>
          <a:xfrm>
            <a:off x="1937678" y="4146653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EBD5384-9B74-8D46-AF6C-7C1BA1BCB2B9}"/>
              </a:ext>
            </a:extLst>
          </p:cNvPr>
          <p:cNvCxnSpPr/>
          <p:nvPr/>
        </p:nvCxnSpPr>
        <p:spPr>
          <a:xfrm>
            <a:off x="1937678" y="3189093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CAC8C5-F650-2841-92C7-F77FBF731064}"/>
              </a:ext>
            </a:extLst>
          </p:cNvPr>
          <p:cNvCxnSpPr/>
          <p:nvPr/>
        </p:nvCxnSpPr>
        <p:spPr>
          <a:xfrm>
            <a:off x="1937678" y="2236593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847B8B-804A-034C-98AC-9DB76285408D}"/>
              </a:ext>
            </a:extLst>
          </p:cNvPr>
          <p:cNvCxnSpPr/>
          <p:nvPr/>
        </p:nvCxnSpPr>
        <p:spPr>
          <a:xfrm>
            <a:off x="1937678" y="1275437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D4C4DA-794C-8C45-99BC-BBD799224419}"/>
              </a:ext>
            </a:extLst>
          </p:cNvPr>
          <p:cNvCxnSpPr>
            <a:cxnSpLocks/>
          </p:cNvCxnSpPr>
          <p:nvPr/>
        </p:nvCxnSpPr>
        <p:spPr>
          <a:xfrm>
            <a:off x="3273552" y="323645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041B33D-03C0-6C41-9C6F-CCF83BDB8754}"/>
              </a:ext>
            </a:extLst>
          </p:cNvPr>
          <p:cNvCxnSpPr>
            <a:cxnSpLocks/>
          </p:cNvCxnSpPr>
          <p:nvPr/>
        </p:nvCxnSpPr>
        <p:spPr>
          <a:xfrm>
            <a:off x="4215384" y="326664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67F7BA2-487E-BD4D-8807-E3A4810D8C25}"/>
              </a:ext>
            </a:extLst>
          </p:cNvPr>
          <p:cNvCxnSpPr>
            <a:cxnSpLocks/>
          </p:cNvCxnSpPr>
          <p:nvPr/>
        </p:nvCxnSpPr>
        <p:spPr>
          <a:xfrm>
            <a:off x="5203302" y="319248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CA4B17A-9766-3246-B252-3D0AB013650D}"/>
              </a:ext>
            </a:extLst>
          </p:cNvPr>
          <p:cNvCxnSpPr>
            <a:cxnSpLocks/>
          </p:cNvCxnSpPr>
          <p:nvPr/>
        </p:nvCxnSpPr>
        <p:spPr>
          <a:xfrm>
            <a:off x="6156302" y="326664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0A27B5C-C6F3-204E-94AB-447206784596}"/>
              </a:ext>
            </a:extLst>
          </p:cNvPr>
          <p:cNvCxnSpPr>
            <a:cxnSpLocks/>
          </p:cNvCxnSpPr>
          <p:nvPr/>
        </p:nvCxnSpPr>
        <p:spPr>
          <a:xfrm>
            <a:off x="7126426" y="325684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A2D405E-1A51-3249-877E-D7CB84F25041}"/>
              </a:ext>
            </a:extLst>
          </p:cNvPr>
          <p:cNvCxnSpPr>
            <a:cxnSpLocks/>
          </p:cNvCxnSpPr>
          <p:nvPr/>
        </p:nvCxnSpPr>
        <p:spPr>
          <a:xfrm>
            <a:off x="8069819" y="319248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57A2335-384C-494C-8FC7-AE1622B802BA}"/>
              </a:ext>
            </a:extLst>
          </p:cNvPr>
          <p:cNvSpPr txBox="1"/>
          <p:nvPr/>
        </p:nvSpPr>
        <p:spPr>
          <a:xfrm>
            <a:off x="526774" y="27829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3 </a:t>
            </a:r>
          </a:p>
        </p:txBody>
      </p:sp>
      <p:pic>
        <p:nvPicPr>
          <p:cNvPr id="38" name="Picture 37" descr="Chart&#10;&#10;Description automatically generated">
            <a:extLst>
              <a:ext uri="{FF2B5EF4-FFF2-40B4-BE49-F238E27FC236}">
                <a16:creationId xmlns:a16="http://schemas.microsoft.com/office/drawing/2014/main" id="{9D05EAE4-1E7D-5A4C-8A00-BD646D718E0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211" t="93640" r="33457" b="2835"/>
          <a:stretch/>
        </p:blipFill>
        <p:spPr>
          <a:xfrm>
            <a:off x="4203581" y="489370"/>
            <a:ext cx="2584174" cy="23774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AE2FFE8-7C38-744A-8340-2387F17F28B9}"/>
              </a:ext>
            </a:extLst>
          </p:cNvPr>
          <p:cNvSpPr/>
          <p:nvPr/>
        </p:nvSpPr>
        <p:spPr>
          <a:xfrm>
            <a:off x="6586115" y="2713606"/>
            <a:ext cx="2908822" cy="894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4FD7AF0-40DE-A345-BECD-382539D12FBD}"/>
              </a:ext>
            </a:extLst>
          </p:cNvPr>
          <p:cNvSpPr/>
          <p:nvPr/>
        </p:nvSpPr>
        <p:spPr>
          <a:xfrm>
            <a:off x="7548602" y="1758901"/>
            <a:ext cx="2143573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40643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988B4E10-5ACB-974D-8991-C51A62C4A7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363" b="6372"/>
          <a:stretch/>
        </p:blipFill>
        <p:spPr>
          <a:xfrm>
            <a:off x="1914704" y="363082"/>
            <a:ext cx="6567182" cy="642103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263873-5C1C-BD48-8938-3660FF539846}"/>
              </a:ext>
            </a:extLst>
          </p:cNvPr>
          <p:cNvCxnSpPr>
            <a:cxnSpLocks/>
          </p:cNvCxnSpPr>
          <p:nvPr/>
        </p:nvCxnSpPr>
        <p:spPr>
          <a:xfrm>
            <a:off x="1995485" y="853571"/>
            <a:ext cx="0" cy="5612775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35D2587-BA8D-FF45-9898-ECDD619E1DC9}"/>
              </a:ext>
            </a:extLst>
          </p:cNvPr>
          <p:cNvCxnSpPr>
            <a:cxnSpLocks/>
          </p:cNvCxnSpPr>
          <p:nvPr/>
        </p:nvCxnSpPr>
        <p:spPr>
          <a:xfrm>
            <a:off x="2587614" y="378684"/>
            <a:ext cx="61229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9CB3C6-0F92-5948-A351-3A740207F3AB}"/>
              </a:ext>
            </a:extLst>
          </p:cNvPr>
          <p:cNvSpPr txBox="1"/>
          <p:nvPr/>
        </p:nvSpPr>
        <p:spPr>
          <a:xfrm>
            <a:off x="1695137" y="112154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7B624-CFCE-D049-8A98-61B8CD3CBE63}"/>
              </a:ext>
            </a:extLst>
          </p:cNvPr>
          <p:cNvSpPr txBox="1"/>
          <p:nvPr/>
        </p:nvSpPr>
        <p:spPr>
          <a:xfrm>
            <a:off x="1695137" y="208824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15E95C-ED35-8941-B3B7-0A2F74D50173}"/>
              </a:ext>
            </a:extLst>
          </p:cNvPr>
          <p:cNvSpPr txBox="1"/>
          <p:nvPr/>
        </p:nvSpPr>
        <p:spPr>
          <a:xfrm>
            <a:off x="1695137" y="303087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5505B8-0E4B-294F-95DF-332620AF29ED}"/>
              </a:ext>
            </a:extLst>
          </p:cNvPr>
          <p:cNvSpPr txBox="1"/>
          <p:nvPr/>
        </p:nvSpPr>
        <p:spPr>
          <a:xfrm>
            <a:off x="1700184" y="398770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1A427-7977-EC45-ACDA-6E7B0E6A5DA4}"/>
              </a:ext>
            </a:extLst>
          </p:cNvPr>
          <p:cNvSpPr txBox="1"/>
          <p:nvPr/>
        </p:nvSpPr>
        <p:spPr>
          <a:xfrm>
            <a:off x="1695137" y="493528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4EACF3-AD0E-EA41-931B-C41F366810D2}"/>
              </a:ext>
            </a:extLst>
          </p:cNvPr>
          <p:cNvSpPr txBox="1"/>
          <p:nvPr/>
        </p:nvSpPr>
        <p:spPr>
          <a:xfrm>
            <a:off x="1695137" y="588986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902795-B97E-464B-A109-49BF4C80C82F}"/>
              </a:ext>
            </a:extLst>
          </p:cNvPr>
          <p:cNvSpPr txBox="1"/>
          <p:nvPr/>
        </p:nvSpPr>
        <p:spPr>
          <a:xfrm>
            <a:off x="3141592" y="6628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E42E49-7585-2442-9847-B79523987027}"/>
              </a:ext>
            </a:extLst>
          </p:cNvPr>
          <p:cNvSpPr txBox="1"/>
          <p:nvPr/>
        </p:nvSpPr>
        <p:spPr>
          <a:xfrm>
            <a:off x="4072464" y="6761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0FDD5E-4E5E-6A43-B990-72DA30D17C77}"/>
              </a:ext>
            </a:extLst>
          </p:cNvPr>
          <p:cNvSpPr txBox="1"/>
          <p:nvPr/>
        </p:nvSpPr>
        <p:spPr>
          <a:xfrm>
            <a:off x="5067634" y="7388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01ACFC-496A-7A43-87E6-20F68E8456B2}"/>
              </a:ext>
            </a:extLst>
          </p:cNvPr>
          <p:cNvSpPr txBox="1"/>
          <p:nvPr/>
        </p:nvSpPr>
        <p:spPr>
          <a:xfrm>
            <a:off x="6020657" y="7388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2C8298-7833-D247-A135-8A17D7750EEE}"/>
              </a:ext>
            </a:extLst>
          </p:cNvPr>
          <p:cNvSpPr txBox="1"/>
          <p:nvPr/>
        </p:nvSpPr>
        <p:spPr>
          <a:xfrm>
            <a:off x="6993706" y="7388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BAA152E-82DD-1246-97B5-7EA5F14B056D}"/>
              </a:ext>
            </a:extLst>
          </p:cNvPr>
          <p:cNvSpPr/>
          <p:nvPr/>
        </p:nvSpPr>
        <p:spPr>
          <a:xfrm>
            <a:off x="8607197" y="662614"/>
            <a:ext cx="2143573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03B862-F003-D847-9166-AC3116F1B7E1}"/>
              </a:ext>
            </a:extLst>
          </p:cNvPr>
          <p:cNvSpPr/>
          <p:nvPr/>
        </p:nvSpPr>
        <p:spPr>
          <a:xfrm>
            <a:off x="3971464" y="5705557"/>
            <a:ext cx="3501134" cy="894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B0131F-084D-9D4D-BCD7-B0DBCF02F45E}"/>
              </a:ext>
            </a:extLst>
          </p:cNvPr>
          <p:cNvSpPr txBox="1"/>
          <p:nvPr/>
        </p:nvSpPr>
        <p:spPr>
          <a:xfrm>
            <a:off x="7931800" y="7388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22D1F7-F394-B547-8E03-98CE3169FA45}"/>
              </a:ext>
            </a:extLst>
          </p:cNvPr>
          <p:cNvSpPr/>
          <p:nvPr/>
        </p:nvSpPr>
        <p:spPr>
          <a:xfrm>
            <a:off x="4932357" y="5043041"/>
            <a:ext cx="2143573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4008770-440E-8640-874C-E650E3465E48}"/>
              </a:ext>
            </a:extLst>
          </p:cNvPr>
          <p:cNvSpPr/>
          <p:nvPr/>
        </p:nvSpPr>
        <p:spPr>
          <a:xfrm>
            <a:off x="3649659" y="5572869"/>
            <a:ext cx="428264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36" name="Picture 35" descr="Chart&#10;&#10;Description automatically generated">
            <a:extLst>
              <a:ext uri="{FF2B5EF4-FFF2-40B4-BE49-F238E27FC236}">
                <a16:creationId xmlns:a16="http://schemas.microsoft.com/office/drawing/2014/main" id="{3794793C-EBBF-6B4F-873A-6C6B7A20F1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032" t="75949" r="3774" b="9536"/>
          <a:stretch/>
        </p:blipFill>
        <p:spPr>
          <a:xfrm>
            <a:off x="8690206" y="793618"/>
            <a:ext cx="428263" cy="995422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E4EF902-7B3B-EA41-8129-6A3DE9B0F18D}"/>
              </a:ext>
            </a:extLst>
          </p:cNvPr>
          <p:cNvCxnSpPr>
            <a:cxnSpLocks/>
          </p:cNvCxnSpPr>
          <p:nvPr/>
        </p:nvCxnSpPr>
        <p:spPr>
          <a:xfrm flipV="1">
            <a:off x="3737996" y="5549635"/>
            <a:ext cx="1763492" cy="544084"/>
          </a:xfrm>
          <a:prstGeom prst="line">
            <a:avLst/>
          </a:prstGeom>
          <a:ln w="28575">
            <a:solidFill>
              <a:srgbClr val="00206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90466A46-43C3-B64E-83E2-39FF2CD8976B}"/>
              </a:ext>
            </a:extLst>
          </p:cNvPr>
          <p:cNvSpPr/>
          <p:nvPr/>
        </p:nvSpPr>
        <p:spPr>
          <a:xfrm>
            <a:off x="4592430" y="4605009"/>
            <a:ext cx="428264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7" name="Graphic 26" descr="Zoom in with solid fill">
            <a:extLst>
              <a:ext uri="{FF2B5EF4-FFF2-40B4-BE49-F238E27FC236}">
                <a16:creationId xmlns:a16="http://schemas.microsoft.com/office/drawing/2014/main" id="{5BB5C923-A883-6648-97BF-7763E60A6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336" y="5841561"/>
            <a:ext cx="345676" cy="345676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403A706-8E3C-5149-B70D-6CECFDD9F5FD}"/>
              </a:ext>
            </a:extLst>
          </p:cNvPr>
          <p:cNvCxnSpPr/>
          <p:nvPr/>
        </p:nvCxnSpPr>
        <p:spPr>
          <a:xfrm>
            <a:off x="1937678" y="6048605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C9DC9C-6403-F846-B5A0-87544F89BC12}"/>
              </a:ext>
            </a:extLst>
          </p:cNvPr>
          <p:cNvCxnSpPr/>
          <p:nvPr/>
        </p:nvCxnSpPr>
        <p:spPr>
          <a:xfrm>
            <a:off x="1937678" y="5092674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ADC0D785-3460-CE47-8745-677AD262EA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35" r="49301"/>
          <a:stretch/>
        </p:blipFill>
        <p:spPr>
          <a:xfrm>
            <a:off x="5605622" y="3674233"/>
            <a:ext cx="3501134" cy="2926080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6F68724-11EB-8941-9B38-8AE4D71EBAFA}"/>
              </a:ext>
            </a:extLst>
          </p:cNvPr>
          <p:cNvCxnSpPr/>
          <p:nvPr/>
        </p:nvCxnSpPr>
        <p:spPr>
          <a:xfrm>
            <a:off x="1937678" y="4146653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EBD5384-9B74-8D46-AF6C-7C1BA1BCB2B9}"/>
              </a:ext>
            </a:extLst>
          </p:cNvPr>
          <p:cNvCxnSpPr/>
          <p:nvPr/>
        </p:nvCxnSpPr>
        <p:spPr>
          <a:xfrm>
            <a:off x="1937678" y="3189093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CAC8C5-F650-2841-92C7-F77FBF731064}"/>
              </a:ext>
            </a:extLst>
          </p:cNvPr>
          <p:cNvCxnSpPr/>
          <p:nvPr/>
        </p:nvCxnSpPr>
        <p:spPr>
          <a:xfrm>
            <a:off x="1937678" y="2236593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847B8B-804A-034C-98AC-9DB76285408D}"/>
              </a:ext>
            </a:extLst>
          </p:cNvPr>
          <p:cNvCxnSpPr/>
          <p:nvPr/>
        </p:nvCxnSpPr>
        <p:spPr>
          <a:xfrm>
            <a:off x="1937678" y="1275437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D4C4DA-794C-8C45-99BC-BBD799224419}"/>
              </a:ext>
            </a:extLst>
          </p:cNvPr>
          <p:cNvCxnSpPr>
            <a:cxnSpLocks/>
          </p:cNvCxnSpPr>
          <p:nvPr/>
        </p:nvCxnSpPr>
        <p:spPr>
          <a:xfrm>
            <a:off x="3273552" y="323645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041B33D-03C0-6C41-9C6F-CCF83BDB8754}"/>
              </a:ext>
            </a:extLst>
          </p:cNvPr>
          <p:cNvCxnSpPr>
            <a:cxnSpLocks/>
          </p:cNvCxnSpPr>
          <p:nvPr/>
        </p:nvCxnSpPr>
        <p:spPr>
          <a:xfrm>
            <a:off x="4215384" y="326664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67F7BA2-487E-BD4D-8807-E3A4810D8C25}"/>
              </a:ext>
            </a:extLst>
          </p:cNvPr>
          <p:cNvCxnSpPr>
            <a:cxnSpLocks/>
          </p:cNvCxnSpPr>
          <p:nvPr/>
        </p:nvCxnSpPr>
        <p:spPr>
          <a:xfrm>
            <a:off x="5203302" y="319248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CA4B17A-9766-3246-B252-3D0AB013650D}"/>
              </a:ext>
            </a:extLst>
          </p:cNvPr>
          <p:cNvCxnSpPr>
            <a:cxnSpLocks/>
          </p:cNvCxnSpPr>
          <p:nvPr/>
        </p:nvCxnSpPr>
        <p:spPr>
          <a:xfrm>
            <a:off x="6156302" y="326664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0A27B5C-C6F3-204E-94AB-447206784596}"/>
              </a:ext>
            </a:extLst>
          </p:cNvPr>
          <p:cNvCxnSpPr>
            <a:cxnSpLocks/>
          </p:cNvCxnSpPr>
          <p:nvPr/>
        </p:nvCxnSpPr>
        <p:spPr>
          <a:xfrm>
            <a:off x="7126426" y="325684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A2D405E-1A51-3249-877E-D7CB84F25041}"/>
              </a:ext>
            </a:extLst>
          </p:cNvPr>
          <p:cNvCxnSpPr>
            <a:cxnSpLocks/>
          </p:cNvCxnSpPr>
          <p:nvPr/>
        </p:nvCxnSpPr>
        <p:spPr>
          <a:xfrm>
            <a:off x="8069819" y="319248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57A2335-384C-494C-8FC7-AE1622B802BA}"/>
              </a:ext>
            </a:extLst>
          </p:cNvPr>
          <p:cNvSpPr txBox="1"/>
          <p:nvPr/>
        </p:nvSpPr>
        <p:spPr>
          <a:xfrm>
            <a:off x="526774" y="27829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3 </a:t>
            </a:r>
          </a:p>
        </p:txBody>
      </p:sp>
      <p:pic>
        <p:nvPicPr>
          <p:cNvPr id="38" name="Picture 37" descr="Chart&#10;&#10;Description automatically generated">
            <a:extLst>
              <a:ext uri="{FF2B5EF4-FFF2-40B4-BE49-F238E27FC236}">
                <a16:creationId xmlns:a16="http://schemas.microsoft.com/office/drawing/2014/main" id="{9D05EAE4-1E7D-5A4C-8A00-BD646D718E0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211" t="93640" r="33457" b="2835"/>
          <a:stretch/>
        </p:blipFill>
        <p:spPr>
          <a:xfrm>
            <a:off x="4203581" y="489370"/>
            <a:ext cx="2584174" cy="23774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AE2FFE8-7C38-744A-8340-2387F17F28B9}"/>
              </a:ext>
            </a:extLst>
          </p:cNvPr>
          <p:cNvSpPr/>
          <p:nvPr/>
        </p:nvSpPr>
        <p:spPr>
          <a:xfrm>
            <a:off x="6586115" y="2713606"/>
            <a:ext cx="2908822" cy="894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4FD7AF0-40DE-A345-BECD-382539D12FBD}"/>
              </a:ext>
            </a:extLst>
          </p:cNvPr>
          <p:cNvSpPr/>
          <p:nvPr/>
        </p:nvSpPr>
        <p:spPr>
          <a:xfrm>
            <a:off x="7548602" y="1758901"/>
            <a:ext cx="2143573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28361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FD1414-1688-C745-98A0-037A1E385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59" b="94022" l="1778" r="90000">
                        <a14:foregroundMark x1="16889" y1="14063" x2="17722" y2="77853"/>
                        <a14:foregroundMark x1="27278" y1="13111" x2="33444" y2="13247"/>
                        <a14:foregroundMark x1="33444" y1="13247" x2="42722" y2="13111"/>
                        <a14:foregroundMark x1="42722" y1="13111" x2="51722" y2="13587"/>
                        <a14:foregroundMark x1="51722" y1="13587" x2="76444" y2="10802"/>
                        <a14:foregroundMark x1="76444" y1="10802" x2="22167" y2="88587"/>
                        <a14:foregroundMark x1="22167" y1="88587" x2="8222" y2="89810"/>
                        <a14:foregroundMark x1="8222" y1="89810" x2="5778" y2="82473"/>
                        <a14:foregroundMark x1="5778" y1="82473" x2="7389" y2="12296"/>
                        <a14:foregroundMark x1="7389" y1="12296" x2="13556" y2="5095"/>
                        <a14:foregroundMark x1="13556" y1="5095" x2="48389" y2="4552"/>
                        <a14:foregroundMark x1="48389" y1="4552" x2="73000" y2="6114"/>
                        <a14:foregroundMark x1="73000" y1="6114" x2="78833" y2="11957"/>
                        <a14:foregroundMark x1="78833" y1="11957" x2="74667" y2="22554"/>
                        <a14:foregroundMark x1="74667" y1="22554" x2="68056" y2="21671"/>
                        <a14:foregroundMark x1="5778" y1="30842" x2="5889" y2="67391"/>
                        <a14:foregroundMark x1="4833" y1="67527" x2="1778" y2="49457"/>
                        <a14:foregroundMark x1="1778" y1="49457" x2="7833" y2="23234"/>
                        <a14:foregroundMark x1="9000" y1="15285" x2="9389" y2="79620"/>
                        <a14:foregroundMark x1="52889" y1="26902" x2="21222" y2="27989"/>
                        <a14:foregroundMark x1="45889" y1="37228" x2="40500" y2="40014"/>
                        <a14:foregroundMark x1="40500" y1="40014" x2="20278" y2="40082"/>
                        <a14:foregroundMark x1="22000" y1="20584" x2="36889" y2="18750"/>
                        <a14:foregroundMark x1="36889" y1="18750" x2="60111" y2="20177"/>
                        <a14:foregroundMark x1="60111" y1="20177" x2="56389" y2="28397"/>
                        <a14:foregroundMark x1="56389" y1="28397" x2="56556" y2="37092"/>
                        <a14:foregroundMark x1="56556" y1="37092" x2="33833" y2="34443"/>
                        <a14:foregroundMark x1="33833" y1="34443" x2="34611" y2="42459"/>
                        <a14:foregroundMark x1="34611" y1="42459" x2="33167" y2="57201"/>
                        <a14:foregroundMark x1="36111" y1="64063" x2="30167" y2="61685"/>
                        <a14:foregroundMark x1="30167" y1="61685" x2="23944" y2="63791"/>
                        <a14:foregroundMark x1="23944" y1="63791" x2="21833" y2="70584"/>
                        <a14:foregroundMark x1="21833" y1="70584" x2="24444" y2="78193"/>
                        <a14:foregroundMark x1="19000" y1="76902" x2="12778" y2="77038"/>
                        <a14:foregroundMark x1="12778" y1="77038" x2="10722" y2="87500"/>
                        <a14:foregroundMark x1="10722" y1="87500" x2="16056" y2="91984"/>
                        <a14:foregroundMark x1="16056" y1="91984" x2="21611" y2="90082"/>
                        <a14:foregroundMark x1="21611" y1="90082" x2="24056" y2="85802"/>
                        <a14:foregroundMark x1="22000" y1="67052" x2="21833" y2="49321"/>
                        <a14:foregroundMark x1="21833" y1="49321" x2="21278" y2="57677"/>
                        <a14:foregroundMark x1="21278" y1="57677" x2="26000" y2="61821"/>
                        <a14:foregroundMark x1="26000" y1="61821" x2="26000" y2="61821"/>
                        <a14:foregroundMark x1="24944" y1="49457" x2="19167" y2="49592"/>
                        <a14:foregroundMark x1="19167" y1="49592" x2="24667" y2="45856"/>
                        <a14:foregroundMark x1="24667" y1="45856" x2="32222" y2="48030"/>
                        <a14:foregroundMark x1="32222" y1="48030" x2="42722" y2="46399"/>
                        <a14:foregroundMark x1="44556" y1="47690" x2="47056" y2="48641"/>
                        <a14:foregroundMark x1="7556" y1="22758" x2="4111" y2="31929"/>
                        <a14:foregroundMark x1="4111" y1="31929" x2="4333" y2="39606"/>
                        <a14:foregroundMark x1="4333" y1="39606" x2="4333" y2="39606"/>
                        <a14:foregroundMark x1="12611" y1="5774" x2="9611" y2="12160"/>
                        <a14:foregroundMark x1="9611" y1="12160" x2="10556" y2="14063"/>
                        <a14:foregroundMark x1="9278" y1="6929" x2="9278" y2="6929"/>
                        <a14:foregroundMark x1="9500" y1="5163" x2="9500" y2="5163"/>
                        <a14:foregroundMark x1="9778" y1="5163" x2="9778" y2="5163"/>
                        <a14:foregroundMark x1="10944" y1="5639" x2="10944" y2="5639"/>
                        <a14:foregroundMark x1="11611" y1="5639" x2="11611" y2="5639"/>
                        <a14:foregroundMark x1="7833" y1="9103" x2="7833" y2="9103"/>
                        <a14:foregroundMark x1="7722" y1="7201" x2="7722" y2="7201"/>
                        <a14:foregroundMark x1="8611" y1="6250" x2="8611" y2="6250"/>
                        <a14:foregroundMark x1="13278" y1="18207" x2="13278" y2="18207"/>
                        <a14:foregroundMark x1="13278" y1="20380" x2="13278" y2="20380"/>
                        <a14:foregroundMark x1="8611" y1="90557" x2="14556" y2="91644"/>
                        <a14:foregroundMark x1="14556" y1="91644" x2="15333" y2="91033"/>
                        <a14:foregroundMark x1="14944" y1="92120" x2="18111" y2="91168"/>
                        <a14:foregroundMark x1="16889" y1="94022" x2="16889" y2="94022"/>
                        <a14:foregroundMark x1="16667" y1="93071" x2="16667" y2="93071"/>
                        <a14:foregroundMark x1="16889" y1="91984" x2="16889" y2="91984"/>
                        <a14:foregroundMark x1="16000" y1="92799" x2="16000" y2="92799"/>
                        <a14:foregroundMark x1="15333" y1="93274" x2="15333" y2="93274"/>
                        <a14:foregroundMark x1="15722" y1="93750" x2="15722" y2="93750"/>
                        <a14:foregroundMark x1="22111" y1="89946" x2="22111" y2="89946"/>
                        <a14:foregroundMark x1="22222" y1="91168" x2="22222" y2="91168"/>
                        <a14:foregroundMark x1="20944" y1="91372" x2="20944" y2="91372"/>
                        <a14:foregroundMark x1="20278" y1="91372" x2="20278" y2="91372"/>
                        <a14:foregroundMark x1="21611" y1="91984" x2="21611" y2="91984"/>
                        <a14:foregroundMark x1="34444" y1="71807" x2="34444" y2="71807"/>
                        <a14:foregroundMark x1="34444" y1="71807" x2="34444" y2="71807"/>
                        <a14:foregroundMark x1="33000" y1="75136" x2="33000" y2="75136"/>
                        <a14:foregroundMark x1="33000" y1="75136" x2="33000" y2="75136"/>
                        <a14:foregroundMark x1="33000" y1="74389" x2="31611" y2="75815"/>
                        <a14:foregroundMark x1="34056" y1="70720" x2="31056" y2="76630"/>
                        <a14:foregroundMark x1="31056" y1="76630" x2="31056" y2="76087"/>
                        <a14:foregroundMark x1="33278" y1="72962" x2="33278" y2="75136"/>
                        <a14:foregroundMark x1="33278" y1="75000" x2="33667" y2="75476"/>
                        <a14:foregroundMark x1="33000" y1="76291" x2="33278" y2="75136"/>
                        <a14:foregroundMark x1="39889" y1="62296" x2="45833" y2="61753"/>
                        <a14:foregroundMark x1="45833" y1="61753" x2="45611" y2="56114"/>
                        <a14:foregroundMark x1="50389" y1="48030" x2="56167" y2="47554"/>
                        <a14:foregroundMark x1="56167" y1="47554" x2="56389" y2="39674"/>
                        <a14:foregroundMark x1="56389" y1="39674" x2="56889" y2="38315"/>
                        <a14:foregroundMark x1="59611" y1="33899" x2="65556" y2="34035"/>
                        <a14:foregroundMark x1="65556" y1="34035" x2="68278" y2="27921"/>
                        <a14:foregroundMark x1="68278" y1="27921" x2="67667" y2="21196"/>
                        <a14:foregroundMark x1="67778" y1="28329" x2="65333" y2="34035"/>
                        <a14:foregroundMark x1="65333" y1="33899" x2="67667" y2="29144"/>
                        <a14:foregroundMark x1="65833" y1="33899" x2="65833" y2="33899"/>
                        <a14:foregroundMark x1="66222" y1="33899" x2="66222" y2="33899"/>
                        <a14:foregroundMark x1="66222" y1="33899" x2="66222" y2="33899"/>
                        <a14:foregroundMark x1="67944" y1="32269" x2="67944" y2="32269"/>
                        <a14:foregroundMark x1="67944" y1="32269" x2="67944" y2="32269"/>
                        <a14:foregroundMark x1="67944" y1="31046" x2="67944" y2="31046"/>
                        <a14:foregroundMark x1="68167" y1="30231" x2="68167" y2="30231"/>
                        <a14:foregroundMark x1="67556" y1="33899" x2="67556" y2="33899"/>
                        <a14:foregroundMark x1="67000" y1="34511" x2="67000" y2="34511"/>
                        <a14:foregroundMark x1="73778" y1="7065" x2="79556" y2="7269"/>
                        <a14:foregroundMark x1="79556" y1="7269" x2="80389" y2="14742"/>
                        <a14:foregroundMark x1="80389" y1="14742" x2="77000" y2="20584"/>
                        <a14:foregroundMark x1="77000" y1="20584" x2="76222" y2="20584"/>
                        <a14:foregroundMark x1="76111" y1="20584" x2="80000" y2="21060"/>
                        <a14:foregroundMark x1="79722" y1="16916" x2="79722" y2="16916"/>
                        <a14:foregroundMark x1="79722" y1="18478" x2="79722" y2="18478"/>
                        <a14:foregroundMark x1="68167" y1="18818" x2="68167" y2="18818"/>
                        <a14:foregroundMark x1="67667" y1="33084" x2="67667" y2="33084"/>
                        <a14:foregroundMark x1="67944" y1="32133" x2="67944" y2="32133"/>
                        <a14:foregroundMark x1="68056" y1="33084" x2="68056" y2="33084"/>
                        <a14:foregroundMark x1="44722" y1="21060" x2="44722" y2="21060"/>
                        <a14:foregroundMark x1="22222" y1="89266" x2="22222" y2="908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4990" y="214240"/>
            <a:ext cx="8386141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263873-5C1C-BD48-8938-3660FF539846}"/>
              </a:ext>
            </a:extLst>
          </p:cNvPr>
          <p:cNvCxnSpPr>
            <a:cxnSpLocks/>
          </p:cNvCxnSpPr>
          <p:nvPr/>
        </p:nvCxnSpPr>
        <p:spPr>
          <a:xfrm>
            <a:off x="2096485" y="711990"/>
            <a:ext cx="0" cy="5612775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35D2587-BA8D-FF45-9898-ECDD619E1DC9}"/>
              </a:ext>
            </a:extLst>
          </p:cNvPr>
          <p:cNvCxnSpPr>
            <a:cxnSpLocks/>
          </p:cNvCxnSpPr>
          <p:nvPr/>
        </p:nvCxnSpPr>
        <p:spPr>
          <a:xfrm>
            <a:off x="2587614" y="378684"/>
            <a:ext cx="61229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9CB3C6-0F92-5948-A351-3A740207F3AB}"/>
              </a:ext>
            </a:extLst>
          </p:cNvPr>
          <p:cNvSpPr txBox="1"/>
          <p:nvPr/>
        </p:nvSpPr>
        <p:spPr>
          <a:xfrm>
            <a:off x="1796137" y="97996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7B624-CFCE-D049-8A98-61B8CD3CBE63}"/>
              </a:ext>
            </a:extLst>
          </p:cNvPr>
          <p:cNvSpPr txBox="1"/>
          <p:nvPr/>
        </p:nvSpPr>
        <p:spPr>
          <a:xfrm>
            <a:off x="1796137" y="194666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15E95C-ED35-8941-B3B7-0A2F74D50173}"/>
              </a:ext>
            </a:extLst>
          </p:cNvPr>
          <p:cNvSpPr txBox="1"/>
          <p:nvPr/>
        </p:nvSpPr>
        <p:spPr>
          <a:xfrm>
            <a:off x="1796137" y="288929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5505B8-0E4B-294F-95DF-332620AF29ED}"/>
              </a:ext>
            </a:extLst>
          </p:cNvPr>
          <p:cNvSpPr txBox="1"/>
          <p:nvPr/>
        </p:nvSpPr>
        <p:spPr>
          <a:xfrm>
            <a:off x="1801184" y="384612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1A427-7977-EC45-ACDA-6E7B0E6A5DA4}"/>
              </a:ext>
            </a:extLst>
          </p:cNvPr>
          <p:cNvSpPr txBox="1"/>
          <p:nvPr/>
        </p:nvSpPr>
        <p:spPr>
          <a:xfrm>
            <a:off x="1796137" y="479370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4EACF3-AD0E-EA41-931B-C41F366810D2}"/>
              </a:ext>
            </a:extLst>
          </p:cNvPr>
          <p:cNvSpPr txBox="1"/>
          <p:nvPr/>
        </p:nvSpPr>
        <p:spPr>
          <a:xfrm>
            <a:off x="1796137" y="574828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902795-B97E-464B-A109-49BF4C80C82F}"/>
              </a:ext>
            </a:extLst>
          </p:cNvPr>
          <p:cNvSpPr txBox="1"/>
          <p:nvPr/>
        </p:nvSpPr>
        <p:spPr>
          <a:xfrm>
            <a:off x="3141592" y="6628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E42E49-7585-2442-9847-B79523987027}"/>
              </a:ext>
            </a:extLst>
          </p:cNvPr>
          <p:cNvSpPr txBox="1"/>
          <p:nvPr/>
        </p:nvSpPr>
        <p:spPr>
          <a:xfrm>
            <a:off x="4072464" y="6761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0FDD5E-4E5E-6A43-B990-72DA30D17C77}"/>
              </a:ext>
            </a:extLst>
          </p:cNvPr>
          <p:cNvSpPr txBox="1"/>
          <p:nvPr/>
        </p:nvSpPr>
        <p:spPr>
          <a:xfrm>
            <a:off x="5067634" y="7388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01ACFC-496A-7A43-87E6-20F68E8456B2}"/>
              </a:ext>
            </a:extLst>
          </p:cNvPr>
          <p:cNvSpPr txBox="1"/>
          <p:nvPr/>
        </p:nvSpPr>
        <p:spPr>
          <a:xfrm>
            <a:off x="6020657" y="7388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pic>
        <p:nvPicPr>
          <p:cNvPr id="44" name="Picture 43" descr="Chart&#10;&#10;Description automatically generated">
            <a:extLst>
              <a:ext uri="{FF2B5EF4-FFF2-40B4-BE49-F238E27FC236}">
                <a16:creationId xmlns:a16="http://schemas.microsoft.com/office/drawing/2014/main" id="{84BAFB54-6742-E84B-929B-C20DE6EF12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11" t="93640" r="33457" b="2835"/>
          <a:stretch/>
        </p:blipFill>
        <p:spPr>
          <a:xfrm>
            <a:off x="4281416" y="442437"/>
            <a:ext cx="2584174" cy="23774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D2C8298-7833-D247-A135-8A17D7750EEE}"/>
              </a:ext>
            </a:extLst>
          </p:cNvPr>
          <p:cNvSpPr txBox="1"/>
          <p:nvPr/>
        </p:nvSpPr>
        <p:spPr>
          <a:xfrm>
            <a:off x="6993706" y="7388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B0131F-084D-9D4D-BCD7-B0DBCF02F45E}"/>
              </a:ext>
            </a:extLst>
          </p:cNvPr>
          <p:cNvSpPr txBox="1"/>
          <p:nvPr/>
        </p:nvSpPr>
        <p:spPr>
          <a:xfrm>
            <a:off x="7931800" y="7388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4008770-440E-8640-874C-E650E3465E48}"/>
              </a:ext>
            </a:extLst>
          </p:cNvPr>
          <p:cNvSpPr/>
          <p:nvPr/>
        </p:nvSpPr>
        <p:spPr>
          <a:xfrm>
            <a:off x="3750659" y="5431288"/>
            <a:ext cx="428264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36" name="Picture 35" descr="Chart&#10;&#10;Description automatically generated">
            <a:extLst>
              <a:ext uri="{FF2B5EF4-FFF2-40B4-BE49-F238E27FC236}">
                <a16:creationId xmlns:a16="http://schemas.microsoft.com/office/drawing/2014/main" id="{3794793C-EBBF-6B4F-873A-6C6B7A20F1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032" t="75949" r="3774" b="9536"/>
          <a:stretch/>
        </p:blipFill>
        <p:spPr>
          <a:xfrm>
            <a:off x="8791206" y="652037"/>
            <a:ext cx="428263" cy="995422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E4EF902-7B3B-EA41-8129-6A3DE9B0F18D}"/>
              </a:ext>
            </a:extLst>
          </p:cNvPr>
          <p:cNvCxnSpPr>
            <a:cxnSpLocks/>
          </p:cNvCxnSpPr>
          <p:nvPr/>
        </p:nvCxnSpPr>
        <p:spPr>
          <a:xfrm flipV="1">
            <a:off x="3838996" y="5408054"/>
            <a:ext cx="1763492" cy="544084"/>
          </a:xfrm>
          <a:prstGeom prst="line">
            <a:avLst/>
          </a:prstGeom>
          <a:ln w="28575">
            <a:solidFill>
              <a:srgbClr val="00206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022D1F7-F394-B547-8E03-98CE3169FA45}"/>
              </a:ext>
            </a:extLst>
          </p:cNvPr>
          <p:cNvSpPr/>
          <p:nvPr/>
        </p:nvSpPr>
        <p:spPr>
          <a:xfrm>
            <a:off x="7583241" y="1647459"/>
            <a:ext cx="428264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466A46-43C3-B64E-83E2-39FF2CD8976B}"/>
              </a:ext>
            </a:extLst>
          </p:cNvPr>
          <p:cNvSpPr/>
          <p:nvPr/>
        </p:nvSpPr>
        <p:spPr>
          <a:xfrm>
            <a:off x="4693430" y="4463428"/>
            <a:ext cx="428264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7" name="Graphic 26" descr="Zoom in with solid fill">
            <a:extLst>
              <a:ext uri="{FF2B5EF4-FFF2-40B4-BE49-F238E27FC236}">
                <a16:creationId xmlns:a16="http://schemas.microsoft.com/office/drawing/2014/main" id="{5BB5C923-A883-6648-97BF-7763E60A6A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4336" y="5699980"/>
            <a:ext cx="345676" cy="345676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403A706-8E3C-5149-B70D-6CECFDD9F5FD}"/>
              </a:ext>
            </a:extLst>
          </p:cNvPr>
          <p:cNvCxnSpPr/>
          <p:nvPr/>
        </p:nvCxnSpPr>
        <p:spPr>
          <a:xfrm>
            <a:off x="2038678" y="5907024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C9DC9C-6403-F846-B5A0-87544F89BC12}"/>
              </a:ext>
            </a:extLst>
          </p:cNvPr>
          <p:cNvCxnSpPr/>
          <p:nvPr/>
        </p:nvCxnSpPr>
        <p:spPr>
          <a:xfrm>
            <a:off x="2038678" y="4951093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6F68724-11EB-8941-9B38-8AE4D71EBAFA}"/>
              </a:ext>
            </a:extLst>
          </p:cNvPr>
          <p:cNvCxnSpPr/>
          <p:nvPr/>
        </p:nvCxnSpPr>
        <p:spPr>
          <a:xfrm>
            <a:off x="2038678" y="4005072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EBD5384-9B74-8D46-AF6C-7C1BA1BCB2B9}"/>
              </a:ext>
            </a:extLst>
          </p:cNvPr>
          <p:cNvCxnSpPr/>
          <p:nvPr/>
        </p:nvCxnSpPr>
        <p:spPr>
          <a:xfrm>
            <a:off x="2038678" y="3047512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CAC8C5-F650-2841-92C7-F77FBF731064}"/>
              </a:ext>
            </a:extLst>
          </p:cNvPr>
          <p:cNvCxnSpPr/>
          <p:nvPr/>
        </p:nvCxnSpPr>
        <p:spPr>
          <a:xfrm>
            <a:off x="2038678" y="2095012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847B8B-804A-034C-98AC-9DB76285408D}"/>
              </a:ext>
            </a:extLst>
          </p:cNvPr>
          <p:cNvCxnSpPr/>
          <p:nvPr/>
        </p:nvCxnSpPr>
        <p:spPr>
          <a:xfrm>
            <a:off x="2038678" y="1133856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D4C4DA-794C-8C45-99BC-BBD799224419}"/>
              </a:ext>
            </a:extLst>
          </p:cNvPr>
          <p:cNvCxnSpPr>
            <a:cxnSpLocks/>
          </p:cNvCxnSpPr>
          <p:nvPr/>
        </p:nvCxnSpPr>
        <p:spPr>
          <a:xfrm>
            <a:off x="3273552" y="323645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00EC9D5-0831-AA4C-80AD-2BA1C18BB89C}"/>
              </a:ext>
            </a:extLst>
          </p:cNvPr>
          <p:cNvSpPr/>
          <p:nvPr/>
        </p:nvSpPr>
        <p:spPr>
          <a:xfrm>
            <a:off x="5676485" y="3555402"/>
            <a:ext cx="359663" cy="908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041B33D-03C0-6C41-9C6F-CCF83BDB8754}"/>
              </a:ext>
            </a:extLst>
          </p:cNvPr>
          <p:cNvCxnSpPr>
            <a:cxnSpLocks/>
          </p:cNvCxnSpPr>
          <p:nvPr/>
        </p:nvCxnSpPr>
        <p:spPr>
          <a:xfrm>
            <a:off x="4215384" y="326664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67F7BA2-487E-BD4D-8807-E3A4810D8C25}"/>
              </a:ext>
            </a:extLst>
          </p:cNvPr>
          <p:cNvCxnSpPr>
            <a:cxnSpLocks/>
          </p:cNvCxnSpPr>
          <p:nvPr/>
        </p:nvCxnSpPr>
        <p:spPr>
          <a:xfrm>
            <a:off x="5203302" y="319248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CA4B17A-9766-3246-B252-3D0AB013650D}"/>
              </a:ext>
            </a:extLst>
          </p:cNvPr>
          <p:cNvCxnSpPr>
            <a:cxnSpLocks/>
          </p:cNvCxnSpPr>
          <p:nvPr/>
        </p:nvCxnSpPr>
        <p:spPr>
          <a:xfrm>
            <a:off x="6156302" y="326664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0A27B5C-C6F3-204E-94AB-447206784596}"/>
              </a:ext>
            </a:extLst>
          </p:cNvPr>
          <p:cNvCxnSpPr>
            <a:cxnSpLocks/>
          </p:cNvCxnSpPr>
          <p:nvPr/>
        </p:nvCxnSpPr>
        <p:spPr>
          <a:xfrm>
            <a:off x="7126426" y="325684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A2D405E-1A51-3249-877E-D7CB84F25041}"/>
              </a:ext>
            </a:extLst>
          </p:cNvPr>
          <p:cNvCxnSpPr>
            <a:cxnSpLocks/>
          </p:cNvCxnSpPr>
          <p:nvPr/>
        </p:nvCxnSpPr>
        <p:spPr>
          <a:xfrm>
            <a:off x="8069819" y="319248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57A2335-384C-494C-8FC7-AE1622B802BA}"/>
              </a:ext>
            </a:extLst>
          </p:cNvPr>
          <p:cNvSpPr txBox="1"/>
          <p:nvPr/>
        </p:nvSpPr>
        <p:spPr>
          <a:xfrm>
            <a:off x="526774" y="27829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4 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94CE7CBD-A4E8-1A41-979D-4BB539C2EB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2327" r="4225"/>
          <a:stretch/>
        </p:blipFill>
        <p:spPr>
          <a:xfrm>
            <a:off x="5676485" y="3532652"/>
            <a:ext cx="3607832" cy="292608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87199E3-A466-BD47-A627-82B4F01751DD}"/>
              </a:ext>
            </a:extLst>
          </p:cNvPr>
          <p:cNvSpPr/>
          <p:nvPr/>
        </p:nvSpPr>
        <p:spPr>
          <a:xfrm>
            <a:off x="6634043" y="2575792"/>
            <a:ext cx="359663" cy="707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7AF0A86-DE7C-684D-8580-52AEA0106CAB}"/>
              </a:ext>
            </a:extLst>
          </p:cNvPr>
          <p:cNvSpPr/>
          <p:nvPr/>
        </p:nvSpPr>
        <p:spPr>
          <a:xfrm>
            <a:off x="8586963" y="846153"/>
            <a:ext cx="45719" cy="707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85803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215A77A-7CE7-514F-8D30-82F4D14A4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95" y="1300801"/>
            <a:ext cx="9094574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AB44B7-312E-FE42-8B56-E4E5EEBCD032}"/>
              </a:ext>
            </a:extLst>
          </p:cNvPr>
          <p:cNvSpPr txBox="1"/>
          <p:nvPr/>
        </p:nvSpPr>
        <p:spPr>
          <a:xfrm>
            <a:off x="1987365" y="1200811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A5DAA4-865B-984F-872B-ED9416898B01}"/>
              </a:ext>
            </a:extLst>
          </p:cNvPr>
          <p:cNvSpPr txBox="1"/>
          <p:nvPr/>
        </p:nvSpPr>
        <p:spPr>
          <a:xfrm>
            <a:off x="6039058" y="1200811"/>
            <a:ext cx="248145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9B806-39EA-3F4A-9D5E-F62E48FCB438}"/>
              </a:ext>
            </a:extLst>
          </p:cNvPr>
          <p:cNvSpPr txBox="1"/>
          <p:nvPr/>
        </p:nvSpPr>
        <p:spPr>
          <a:xfrm>
            <a:off x="526774" y="278296"/>
            <a:ext cx="622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038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CDCD9DF-CC00-DF4D-B02D-A9F35AD14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95" y="1300801"/>
            <a:ext cx="9094574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46B4D2-7EAD-8C41-AA0F-D2418A33FDF1}"/>
              </a:ext>
            </a:extLst>
          </p:cNvPr>
          <p:cNvSpPr txBox="1"/>
          <p:nvPr/>
        </p:nvSpPr>
        <p:spPr>
          <a:xfrm>
            <a:off x="526774" y="278296"/>
            <a:ext cx="6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6 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08F317-CDB6-6447-908F-B888D17A65C4}"/>
              </a:ext>
            </a:extLst>
          </p:cNvPr>
          <p:cNvSpPr txBox="1"/>
          <p:nvPr/>
        </p:nvSpPr>
        <p:spPr>
          <a:xfrm>
            <a:off x="1987365" y="1200811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FBC54E-7D38-5644-86B8-58D6CE1D7A65}"/>
              </a:ext>
            </a:extLst>
          </p:cNvPr>
          <p:cNvSpPr txBox="1"/>
          <p:nvPr/>
        </p:nvSpPr>
        <p:spPr>
          <a:xfrm>
            <a:off x="6039058" y="1200811"/>
            <a:ext cx="248145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987163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table&#10;&#10;Description automatically generated">
            <a:extLst>
              <a:ext uri="{FF2B5EF4-FFF2-40B4-BE49-F238E27FC236}">
                <a16:creationId xmlns:a16="http://schemas.microsoft.com/office/drawing/2014/main" id="{B5C2C36D-CDDF-3B40-AD25-235CFDCA5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7" r="71196"/>
          <a:stretch/>
        </p:blipFill>
        <p:spPr>
          <a:xfrm>
            <a:off x="786877" y="1823451"/>
            <a:ext cx="2663922" cy="2926080"/>
          </a:xfrm>
          <a:prstGeom prst="rect">
            <a:avLst/>
          </a:prstGeom>
        </p:spPr>
      </p:pic>
      <p:pic>
        <p:nvPicPr>
          <p:cNvPr id="16" name="Picture 15" descr="Chart, table&#10;&#10;Description automatically generated">
            <a:extLst>
              <a:ext uri="{FF2B5EF4-FFF2-40B4-BE49-F238E27FC236}">
                <a16:creationId xmlns:a16="http://schemas.microsoft.com/office/drawing/2014/main" id="{B44BB559-FDDB-F64F-A846-289C48A4D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79" r="50460"/>
          <a:stretch/>
        </p:blipFill>
        <p:spPr>
          <a:xfrm>
            <a:off x="3532233" y="1828811"/>
            <a:ext cx="2438401" cy="2926080"/>
          </a:xfrm>
          <a:prstGeom prst="rect">
            <a:avLst/>
          </a:prstGeom>
        </p:spPr>
      </p:pic>
      <p:pic>
        <p:nvPicPr>
          <p:cNvPr id="20" name="Picture 19" descr="Chart, table&#10;&#10;Description automatically generated">
            <a:extLst>
              <a:ext uri="{FF2B5EF4-FFF2-40B4-BE49-F238E27FC236}">
                <a16:creationId xmlns:a16="http://schemas.microsoft.com/office/drawing/2014/main" id="{79329B47-C5AC-FA42-B7F4-CFCA13B76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83" r="29881"/>
          <a:stretch/>
        </p:blipFill>
        <p:spPr>
          <a:xfrm>
            <a:off x="6084255" y="1824439"/>
            <a:ext cx="2448910" cy="292608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8103EC-3097-A542-8C31-C082A9C117F5}"/>
              </a:ext>
            </a:extLst>
          </p:cNvPr>
          <p:cNvCxnSpPr>
            <a:cxnSpLocks/>
          </p:cNvCxnSpPr>
          <p:nvPr/>
        </p:nvCxnSpPr>
        <p:spPr>
          <a:xfrm>
            <a:off x="1505164" y="1672047"/>
            <a:ext cx="9044609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Chart, table&#10;&#10;Description automatically generated">
            <a:extLst>
              <a:ext uri="{FF2B5EF4-FFF2-40B4-BE49-F238E27FC236}">
                <a16:creationId xmlns:a16="http://schemas.microsoft.com/office/drawing/2014/main" id="{8B0A2556-0256-A34A-8C0F-3E16ACF26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150" r="3727"/>
          <a:stretch/>
        </p:blipFill>
        <p:spPr>
          <a:xfrm>
            <a:off x="8646786" y="1823451"/>
            <a:ext cx="3247697" cy="2926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C57651-68B5-CB46-9826-B500A4C55892}"/>
              </a:ext>
            </a:extLst>
          </p:cNvPr>
          <p:cNvSpPr txBox="1"/>
          <p:nvPr/>
        </p:nvSpPr>
        <p:spPr>
          <a:xfrm>
            <a:off x="4436867" y="1296707"/>
            <a:ext cx="3114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Environmental predictability (m)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603999-849E-F94B-B675-0EDDE941D55D}"/>
              </a:ext>
            </a:extLst>
          </p:cNvPr>
          <p:cNvSpPr txBox="1"/>
          <p:nvPr/>
        </p:nvSpPr>
        <p:spPr>
          <a:xfrm>
            <a:off x="3464825" y="1767749"/>
            <a:ext cx="309700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294493-931D-804B-82B0-17856E75C572}"/>
              </a:ext>
            </a:extLst>
          </p:cNvPr>
          <p:cNvSpPr txBox="1"/>
          <p:nvPr/>
        </p:nvSpPr>
        <p:spPr>
          <a:xfrm>
            <a:off x="5945157" y="1763258"/>
            <a:ext cx="30168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70C9F-BA43-C940-8231-CFD7A3DD2A45}"/>
              </a:ext>
            </a:extLst>
          </p:cNvPr>
          <p:cNvSpPr txBox="1"/>
          <p:nvPr/>
        </p:nvSpPr>
        <p:spPr>
          <a:xfrm>
            <a:off x="8551261" y="1763259"/>
            <a:ext cx="32412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4D0EA-E52D-3C4F-AC11-D5D4B56F563D}"/>
              </a:ext>
            </a:extLst>
          </p:cNvPr>
          <p:cNvSpPr txBox="1"/>
          <p:nvPr/>
        </p:nvSpPr>
        <p:spPr>
          <a:xfrm>
            <a:off x="913520" y="1763258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CD918F-2408-5D45-8FF6-9ADFED77BE5E}"/>
              </a:ext>
            </a:extLst>
          </p:cNvPr>
          <p:cNvSpPr txBox="1"/>
          <p:nvPr/>
        </p:nvSpPr>
        <p:spPr>
          <a:xfrm>
            <a:off x="526774" y="278296"/>
            <a:ext cx="6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7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592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</TotalTime>
  <Words>210</Words>
  <Application>Microsoft Macintosh PowerPoint</Application>
  <PresentationFormat>Widescreen</PresentationFormat>
  <Paragraphs>163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Magalie, Andreea</dc:creator>
  <cp:lastModifiedBy>Magalie, Andreea</cp:lastModifiedBy>
  <cp:revision>4</cp:revision>
  <dcterms:created xsi:type="dcterms:W3CDTF">2022-02-14T22:31:22Z</dcterms:created>
  <dcterms:modified xsi:type="dcterms:W3CDTF">2022-02-18T17:08:18Z</dcterms:modified>
</cp:coreProperties>
</file>